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2" r:id="rId2"/>
    <p:sldMasterId id="2147483671" r:id="rId3"/>
  </p:sldMasterIdLst>
  <p:notesMasterIdLst>
    <p:notesMasterId r:id="rId24"/>
  </p:notesMasterIdLst>
  <p:sldIdLst>
    <p:sldId id="279" r:id="rId4"/>
    <p:sldId id="2854" r:id="rId5"/>
    <p:sldId id="300" r:id="rId6"/>
    <p:sldId id="2827" r:id="rId7"/>
    <p:sldId id="302" r:id="rId8"/>
    <p:sldId id="282" r:id="rId9"/>
    <p:sldId id="307" r:id="rId10"/>
    <p:sldId id="2852" r:id="rId11"/>
    <p:sldId id="2891" r:id="rId12"/>
    <p:sldId id="293" r:id="rId13"/>
    <p:sldId id="309" r:id="rId14"/>
    <p:sldId id="312" r:id="rId15"/>
    <p:sldId id="326" r:id="rId16"/>
    <p:sldId id="313" r:id="rId17"/>
    <p:sldId id="2896" r:id="rId18"/>
    <p:sldId id="2892" r:id="rId19"/>
    <p:sldId id="2897" r:id="rId20"/>
    <p:sldId id="2898" r:id="rId21"/>
    <p:sldId id="2887" r:id="rId22"/>
    <p:sldId id="2859" r:id="rId23"/>
  </p:sldIdLst>
  <p:sldSz cx="12192000" cy="6858000"/>
  <p:notesSz cx="6888163" cy="100203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96" autoAdjust="0"/>
    <p:restoredTop sz="95628" autoAdjust="0"/>
  </p:normalViewPr>
  <p:slideViewPr>
    <p:cSldViewPr snapToGrid="0">
      <p:cViewPr varScale="1">
        <p:scale>
          <a:sx n="73" d="100"/>
          <a:sy n="73" d="100"/>
        </p:scale>
        <p:origin x="328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svg"/><Relationship Id="rId1" Type="http://schemas.openxmlformats.org/officeDocument/2006/relationships/image" Target="../media/image15.pn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svg"/><Relationship Id="rId1" Type="http://schemas.openxmlformats.org/officeDocument/2006/relationships/image" Target="../media/image19.png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22.sv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svg"/><Relationship Id="rId1" Type="http://schemas.openxmlformats.org/officeDocument/2006/relationships/image" Target="../media/image15.pn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svg"/><Relationship Id="rId1" Type="http://schemas.openxmlformats.org/officeDocument/2006/relationships/image" Target="../media/image19.png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22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035FCCB-578F-4900-9833-DF3B4DC72782}" type="doc">
      <dgm:prSet loTypeId="urn:microsoft.com/office/officeart/2018/2/layout/IconCircle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B06A96CD-DA99-4D7C-876F-AF31631A8A37}">
      <dgm:prSet/>
      <dgm:spPr/>
      <dgm:t>
        <a:bodyPr/>
        <a:lstStyle/>
        <a:p>
          <a:pPr>
            <a:lnSpc>
              <a:spcPct val="100000"/>
            </a:lnSpc>
          </a:pPr>
          <a:r>
            <a:rPr lang="nl-NL" dirty="0"/>
            <a:t>Grondwettelijke opdracht </a:t>
          </a:r>
          <a:r>
            <a:rPr lang="nl-NL" b="1" dirty="0"/>
            <a:t>’voldoende woongelegenheid’ </a:t>
          </a:r>
          <a:r>
            <a:rPr lang="nl-NL" dirty="0"/>
            <a:t>expliciet verankerd in Omgevingswet.  </a:t>
          </a:r>
          <a:endParaRPr lang="en-US" dirty="0"/>
        </a:p>
      </dgm:t>
    </dgm:pt>
    <dgm:pt modelId="{D18071CF-20D0-4092-9834-481E6D261C19}" type="parTrans" cxnId="{AA8196CC-A918-426F-8636-1E124539A02F}">
      <dgm:prSet/>
      <dgm:spPr/>
      <dgm:t>
        <a:bodyPr/>
        <a:lstStyle/>
        <a:p>
          <a:endParaRPr lang="en-US"/>
        </a:p>
      </dgm:t>
    </dgm:pt>
    <dgm:pt modelId="{DEEAC813-D72A-408A-9C91-209DF72A0227}" type="sibTrans" cxnId="{AA8196CC-A918-426F-8636-1E124539A02F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3C61965E-A193-4F05-8A1D-78732381F89C}">
      <dgm:prSet/>
      <dgm:spPr/>
      <dgm:t>
        <a:bodyPr/>
        <a:lstStyle/>
        <a:p>
          <a:pPr>
            <a:lnSpc>
              <a:spcPct val="100000"/>
            </a:lnSpc>
          </a:pPr>
          <a:r>
            <a:rPr lang="nl-NL" dirty="0"/>
            <a:t>Overheden kunnen alle instrumenten uit </a:t>
          </a:r>
          <a:r>
            <a:rPr lang="nl-NL" b="1" dirty="0"/>
            <a:t>Omgevingswet</a:t>
          </a:r>
          <a:r>
            <a:rPr lang="nl-NL" dirty="0"/>
            <a:t> inzetten voor deze grondwettelijke taak</a:t>
          </a:r>
          <a:endParaRPr lang="en-US" dirty="0"/>
        </a:p>
      </dgm:t>
    </dgm:pt>
    <dgm:pt modelId="{735D6EE2-A93D-49F1-82EA-C91D0FB0EEF1}" type="parTrans" cxnId="{D256163C-8FDF-4789-AF22-20EAB4B4E3E7}">
      <dgm:prSet/>
      <dgm:spPr/>
      <dgm:t>
        <a:bodyPr/>
        <a:lstStyle/>
        <a:p>
          <a:endParaRPr lang="en-US"/>
        </a:p>
      </dgm:t>
    </dgm:pt>
    <dgm:pt modelId="{04997BFA-E9F3-4554-938E-FAEDCDA260AB}" type="sibTrans" cxnId="{D256163C-8FDF-4789-AF22-20EAB4B4E3E7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FDD3580B-474F-4E31-AB28-CC44665C0ACC}">
      <dgm:prSet/>
      <dgm:spPr/>
      <dgm:t>
        <a:bodyPr/>
        <a:lstStyle/>
        <a:p>
          <a:pPr>
            <a:lnSpc>
              <a:spcPct val="100000"/>
            </a:lnSpc>
          </a:pPr>
          <a:r>
            <a:rPr lang="nl-NL" dirty="0"/>
            <a:t>Verplicht </a:t>
          </a:r>
          <a:r>
            <a:rPr lang="nl-NL" b="1" dirty="0"/>
            <a:t>Volkshuisvestingsprogramma</a:t>
          </a:r>
          <a:r>
            <a:rPr lang="nl-NL" dirty="0"/>
            <a:t>: gemeenten, provincies Rijk leggen daarin vast voor wie, waar, en hoeveel ze bouwen</a:t>
          </a:r>
          <a:endParaRPr lang="en-US" dirty="0"/>
        </a:p>
      </dgm:t>
    </dgm:pt>
    <dgm:pt modelId="{1B1568AC-04D1-4AFE-B258-4BBD307D294E}" type="parTrans" cxnId="{1CB30162-CB39-424C-920A-44BECFD0ADF9}">
      <dgm:prSet/>
      <dgm:spPr/>
      <dgm:t>
        <a:bodyPr/>
        <a:lstStyle/>
        <a:p>
          <a:endParaRPr lang="en-US"/>
        </a:p>
      </dgm:t>
    </dgm:pt>
    <dgm:pt modelId="{E866A9EB-8337-4B79-B7E8-927B24618723}" type="sibTrans" cxnId="{1CB30162-CB39-424C-920A-44BECFD0ADF9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ADA039AD-9018-41E0-9982-8A115146C487}">
      <dgm:prSet/>
      <dgm:spPr/>
      <dgm:t>
        <a:bodyPr/>
        <a:lstStyle/>
        <a:p>
          <a:pPr>
            <a:lnSpc>
              <a:spcPct val="100000"/>
            </a:lnSpc>
          </a:pPr>
          <a:r>
            <a:rPr lang="nl-NL" b="1" dirty="0"/>
            <a:t>Gemeenten</a:t>
          </a:r>
          <a:r>
            <a:rPr lang="nl-NL" dirty="0"/>
            <a:t> zorgen voor voldoende bouwlocaties voor corporaties en marktpartijen</a:t>
          </a:r>
          <a:endParaRPr lang="en-US" dirty="0"/>
        </a:p>
      </dgm:t>
    </dgm:pt>
    <dgm:pt modelId="{DAFEE99B-B87A-4A51-AA26-8F38130256AB}" type="parTrans" cxnId="{322163A6-6477-424F-AFC2-E80C03996F6E}">
      <dgm:prSet/>
      <dgm:spPr/>
      <dgm:t>
        <a:bodyPr/>
        <a:lstStyle/>
        <a:p>
          <a:endParaRPr lang="en-US"/>
        </a:p>
      </dgm:t>
    </dgm:pt>
    <dgm:pt modelId="{53F04BFA-5D9C-4C4A-B349-8BEC2BF302A7}" type="sibTrans" cxnId="{322163A6-6477-424F-AFC2-E80C03996F6E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494D4CA9-CAAB-4C6B-81AC-56B3764D2419}">
      <dgm:prSet/>
      <dgm:spPr/>
      <dgm:t>
        <a:bodyPr/>
        <a:lstStyle/>
        <a:p>
          <a:pPr>
            <a:lnSpc>
              <a:spcPct val="100000"/>
            </a:lnSpc>
          </a:pPr>
          <a:r>
            <a:rPr lang="nl-NL" b="1" dirty="0"/>
            <a:t>Provincie </a:t>
          </a:r>
          <a:r>
            <a:rPr lang="nl-NL" dirty="0"/>
            <a:t>krijgt expliciete opdracht te sturen op voldoende locaties in gemeenten</a:t>
          </a:r>
          <a:endParaRPr lang="en-US" dirty="0"/>
        </a:p>
      </dgm:t>
    </dgm:pt>
    <dgm:pt modelId="{49A519FC-9F5F-43A3-A091-A8EB1E8E23B0}" type="parTrans" cxnId="{7F35A0C8-E268-42B1-A898-03940C321241}">
      <dgm:prSet/>
      <dgm:spPr/>
      <dgm:t>
        <a:bodyPr/>
        <a:lstStyle/>
        <a:p>
          <a:endParaRPr lang="en-US"/>
        </a:p>
      </dgm:t>
    </dgm:pt>
    <dgm:pt modelId="{14594D23-7E79-41F3-86A2-93C6EAC743E8}" type="sibTrans" cxnId="{7F35A0C8-E268-42B1-A898-03940C321241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6CB95DBF-325B-4EA6-9DE7-87B57432130C}">
      <dgm:prSet/>
      <dgm:spPr/>
      <dgm:t>
        <a:bodyPr/>
        <a:lstStyle/>
        <a:p>
          <a:pPr>
            <a:lnSpc>
              <a:spcPct val="100000"/>
            </a:lnSpc>
          </a:pPr>
          <a:r>
            <a:rPr lang="nl-NL" b="1" i="0" baseline="0" dirty="0"/>
            <a:t>Rijk en provincies</a:t>
          </a:r>
          <a:r>
            <a:rPr lang="nl-NL" b="0" i="0" baseline="0" dirty="0"/>
            <a:t> </a:t>
          </a:r>
          <a:r>
            <a:rPr lang="nl-NL" dirty="0"/>
            <a:t>sturen via instructies, waar nodig hakken ze knopen door</a:t>
          </a:r>
          <a:endParaRPr lang="en-US" dirty="0"/>
        </a:p>
      </dgm:t>
    </dgm:pt>
    <dgm:pt modelId="{D8EB86E4-7FFA-4A74-A6FF-594720FCB640}" type="parTrans" cxnId="{B6F2EDD7-E297-43A4-883A-92125D78A90C}">
      <dgm:prSet/>
      <dgm:spPr/>
      <dgm:t>
        <a:bodyPr/>
        <a:lstStyle/>
        <a:p>
          <a:endParaRPr lang="en-US"/>
        </a:p>
      </dgm:t>
    </dgm:pt>
    <dgm:pt modelId="{CB5536A4-62DE-41CE-AC97-EF1CC04CF7EE}" type="sibTrans" cxnId="{B6F2EDD7-E297-43A4-883A-92125D78A90C}">
      <dgm:prSet/>
      <dgm:spPr/>
      <dgm:t>
        <a:bodyPr/>
        <a:lstStyle/>
        <a:p>
          <a:endParaRPr lang="en-US"/>
        </a:p>
      </dgm:t>
    </dgm:pt>
    <dgm:pt modelId="{3B08C223-88D0-4AEA-9A32-A92367EF2210}" type="pres">
      <dgm:prSet presAssocID="{7035FCCB-578F-4900-9833-DF3B4DC72782}" presName="root" presStyleCnt="0">
        <dgm:presLayoutVars>
          <dgm:dir/>
          <dgm:resizeHandles val="exact"/>
        </dgm:presLayoutVars>
      </dgm:prSet>
      <dgm:spPr/>
    </dgm:pt>
    <dgm:pt modelId="{E0D08DE4-E84A-4251-B531-1273CD1A2EC4}" type="pres">
      <dgm:prSet presAssocID="{7035FCCB-578F-4900-9833-DF3B4DC72782}" presName="container" presStyleCnt="0">
        <dgm:presLayoutVars>
          <dgm:dir/>
          <dgm:resizeHandles val="exact"/>
        </dgm:presLayoutVars>
      </dgm:prSet>
      <dgm:spPr/>
    </dgm:pt>
    <dgm:pt modelId="{EC89ADCB-8E9B-4069-B92E-F93C20E24021}" type="pres">
      <dgm:prSet presAssocID="{B06A96CD-DA99-4D7C-876F-AF31631A8A37}" presName="compNode" presStyleCnt="0"/>
      <dgm:spPr/>
    </dgm:pt>
    <dgm:pt modelId="{AC587692-1586-4E8D-915A-CF5681E80E49}" type="pres">
      <dgm:prSet presAssocID="{B06A96CD-DA99-4D7C-876F-AF31631A8A37}" presName="iconBgRect" presStyleLbl="bgShp" presStyleIdx="0" presStyleCnt="6"/>
      <dgm:spPr>
        <a:solidFill>
          <a:schemeClr val="bg2"/>
        </a:solidFill>
      </dgm:spPr>
    </dgm:pt>
    <dgm:pt modelId="{C9E9DF59-958C-4B4A-B92D-D00F1192267B}" type="pres">
      <dgm:prSet presAssocID="{B06A96CD-DA99-4D7C-876F-AF31631A8A37}" presName="iconRect" presStyleLbl="node1" presStyleIdx="0" presStyleCnt="6"/>
      <dgm:spPr>
        <a:blipFill rotWithShape="1">
          <a:blip xmlns:r="http://schemas.openxmlformats.org/officeDocument/2006/relationships" r:embed="rId1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</dgm:pt>
    <dgm:pt modelId="{44260235-1B29-49E5-BEF7-DD61A0BAC0F1}" type="pres">
      <dgm:prSet presAssocID="{B06A96CD-DA99-4D7C-876F-AF31631A8A37}" presName="spaceRect" presStyleCnt="0"/>
      <dgm:spPr/>
    </dgm:pt>
    <dgm:pt modelId="{8FBC3BE8-6466-4FD1-9108-0024F6983C56}" type="pres">
      <dgm:prSet presAssocID="{B06A96CD-DA99-4D7C-876F-AF31631A8A37}" presName="textRect" presStyleLbl="revTx" presStyleIdx="0" presStyleCnt="6" custScaleX="118119" custLinFactNeighborX="10183" custLinFactNeighborY="2665">
        <dgm:presLayoutVars>
          <dgm:chMax val="1"/>
          <dgm:chPref val="1"/>
        </dgm:presLayoutVars>
      </dgm:prSet>
      <dgm:spPr/>
    </dgm:pt>
    <dgm:pt modelId="{FE33E898-51C1-47E9-9656-9C2A87693E26}" type="pres">
      <dgm:prSet presAssocID="{DEEAC813-D72A-408A-9C91-209DF72A0227}" presName="sibTrans" presStyleLbl="sibTrans2D1" presStyleIdx="0" presStyleCnt="0"/>
      <dgm:spPr/>
    </dgm:pt>
    <dgm:pt modelId="{146340AA-9129-4017-8F0E-2394596AFB89}" type="pres">
      <dgm:prSet presAssocID="{3C61965E-A193-4F05-8A1D-78732381F89C}" presName="compNode" presStyleCnt="0"/>
      <dgm:spPr/>
    </dgm:pt>
    <dgm:pt modelId="{0D04E4A3-3440-4BB2-B14E-DD220C4A8961}" type="pres">
      <dgm:prSet presAssocID="{3C61965E-A193-4F05-8A1D-78732381F89C}" presName="iconBgRect" presStyleLbl="bgShp" presStyleIdx="1" presStyleCnt="6" custLinFactNeighborX="-20692" custLinFactNeighborY="2665"/>
      <dgm:spPr>
        <a:solidFill>
          <a:schemeClr val="bg2"/>
        </a:solidFill>
      </dgm:spPr>
    </dgm:pt>
    <dgm:pt modelId="{F9A4181A-AF6C-4BB1-88B0-7462146AC270}" type="pres">
      <dgm:prSet presAssocID="{3C61965E-A193-4F05-8A1D-78732381F89C}" presName="iconRect" presStyleLbl="node1" presStyleIdx="1" presStyleCnt="6" custLinFactNeighborX="-39958" custLinFactNeighborY="2854"/>
      <dgm:spPr>
        <a:blipFill>
          <a:blip xmlns:r="http://schemas.openxmlformats.org/officeDocument/2006/relationships" r:embed="rId1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dge Tick1 met effen opvulling"/>
        </a:ext>
      </dgm:extLst>
    </dgm:pt>
    <dgm:pt modelId="{4F7F3598-6747-4C84-B924-57E3DAF2D4DA}" type="pres">
      <dgm:prSet presAssocID="{3C61965E-A193-4F05-8A1D-78732381F89C}" presName="spaceRect" presStyleCnt="0"/>
      <dgm:spPr/>
    </dgm:pt>
    <dgm:pt modelId="{1DA40CDE-41FF-41F6-9271-573F92FDE493}" type="pres">
      <dgm:prSet presAssocID="{3C61965E-A193-4F05-8A1D-78732381F89C}" presName="textRect" presStyleLbl="revTx" presStyleIdx="1" presStyleCnt="6" custLinFactNeighborX="-8427" custLinFactNeighborY="2665">
        <dgm:presLayoutVars>
          <dgm:chMax val="1"/>
          <dgm:chPref val="1"/>
        </dgm:presLayoutVars>
      </dgm:prSet>
      <dgm:spPr/>
    </dgm:pt>
    <dgm:pt modelId="{48984EC5-EE18-4D24-87A7-3E22D8309327}" type="pres">
      <dgm:prSet presAssocID="{04997BFA-E9F3-4554-938E-FAEDCDA260AB}" presName="sibTrans" presStyleLbl="sibTrans2D1" presStyleIdx="0" presStyleCnt="0"/>
      <dgm:spPr/>
    </dgm:pt>
    <dgm:pt modelId="{CF4B5CE3-6E7A-489D-9193-69407FBE3842}" type="pres">
      <dgm:prSet presAssocID="{FDD3580B-474F-4E31-AB28-CC44665C0ACC}" presName="compNode" presStyleCnt="0"/>
      <dgm:spPr/>
    </dgm:pt>
    <dgm:pt modelId="{C01CFA2D-6746-4877-8585-311E3A4605E6}" type="pres">
      <dgm:prSet presAssocID="{FDD3580B-474F-4E31-AB28-CC44665C0ACC}" presName="iconBgRect" presStyleLbl="bgShp" presStyleIdx="2" presStyleCnt="6" custLinFactNeighborX="-29797" custLinFactNeighborY="2665"/>
      <dgm:spPr>
        <a:solidFill>
          <a:schemeClr val="bg2"/>
        </a:solidFill>
      </dgm:spPr>
    </dgm:pt>
    <dgm:pt modelId="{2E949686-6E46-4679-905B-A93AB1AE286E}" type="pres">
      <dgm:prSet presAssocID="{FDD3580B-474F-4E31-AB28-CC44665C0ACC}" presName="iconRect" presStyleLbl="node1" presStyleIdx="2" presStyleCnt="6" custLinFactNeighborX="-54662" custLinFactNeighborY="1059"/>
      <dgm:spPr>
        <a:blipFill>
          <a:blip xmlns:r="http://schemas.openxmlformats.org/officeDocument/2006/relationships" r:embed="rId1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dge Tick1 met effen opvulling"/>
        </a:ext>
      </dgm:extLst>
    </dgm:pt>
    <dgm:pt modelId="{66E40AB6-B264-4EEE-B997-2990B9EB9260}" type="pres">
      <dgm:prSet presAssocID="{FDD3580B-474F-4E31-AB28-CC44665C0ACC}" presName="spaceRect" presStyleCnt="0"/>
      <dgm:spPr/>
    </dgm:pt>
    <dgm:pt modelId="{51931F7D-0C2A-4A69-9126-9BC78F5C0907}" type="pres">
      <dgm:prSet presAssocID="{FDD3580B-474F-4E31-AB28-CC44665C0ACC}" presName="textRect" presStyleLbl="revTx" presStyleIdx="2" presStyleCnt="6" custScaleX="120098" custLinFactNeighborX="-2810" custLinFactNeighborY="2665">
        <dgm:presLayoutVars>
          <dgm:chMax val="1"/>
          <dgm:chPref val="1"/>
        </dgm:presLayoutVars>
      </dgm:prSet>
      <dgm:spPr/>
    </dgm:pt>
    <dgm:pt modelId="{769C8364-EC6C-4774-A553-76E7589B874A}" type="pres">
      <dgm:prSet presAssocID="{E866A9EB-8337-4B79-B7E8-927B24618723}" presName="sibTrans" presStyleLbl="sibTrans2D1" presStyleIdx="0" presStyleCnt="0"/>
      <dgm:spPr/>
    </dgm:pt>
    <dgm:pt modelId="{CB40C0E1-C924-4702-9D5D-13B61BA90D20}" type="pres">
      <dgm:prSet presAssocID="{ADA039AD-9018-41E0-9982-8A115146C487}" presName="compNode" presStyleCnt="0"/>
      <dgm:spPr/>
    </dgm:pt>
    <dgm:pt modelId="{254171F3-58C5-4A83-8714-B0A63435B697}" type="pres">
      <dgm:prSet presAssocID="{ADA039AD-9018-41E0-9982-8A115146C487}" presName="iconBgRect" presStyleLbl="bgShp" presStyleIdx="3" presStyleCnt="6"/>
      <dgm:spPr>
        <a:solidFill>
          <a:schemeClr val="bg2"/>
        </a:solidFill>
      </dgm:spPr>
    </dgm:pt>
    <dgm:pt modelId="{A516F983-D512-4336-A3E2-8A4BD62E6DA2}" type="pres">
      <dgm:prSet presAssocID="{ADA039AD-9018-41E0-9982-8A115146C487}" presName="iconRect" presStyleLbl="node1" presStyleIdx="3" presStyleCnt="6"/>
      <dgm:spPr>
        <a:blipFill>
          <a:blip xmlns:r="http://schemas.openxmlformats.org/officeDocument/2006/relationships" r:embed="rId1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dge Tick1 met effen opvulling"/>
        </a:ext>
      </dgm:extLst>
    </dgm:pt>
    <dgm:pt modelId="{82A923AE-88CD-42FE-9D1A-418913DA429A}" type="pres">
      <dgm:prSet presAssocID="{ADA039AD-9018-41E0-9982-8A115146C487}" presName="spaceRect" presStyleCnt="0"/>
      <dgm:spPr/>
    </dgm:pt>
    <dgm:pt modelId="{0218EF01-6B16-4DDC-8F5B-FC23804B36FE}" type="pres">
      <dgm:prSet presAssocID="{ADA039AD-9018-41E0-9982-8A115146C487}" presName="textRect" presStyleLbl="revTx" presStyleIdx="3" presStyleCnt="6">
        <dgm:presLayoutVars>
          <dgm:chMax val="1"/>
          <dgm:chPref val="1"/>
        </dgm:presLayoutVars>
      </dgm:prSet>
      <dgm:spPr/>
    </dgm:pt>
    <dgm:pt modelId="{D9A45FAF-7A55-459F-B62B-AC1024D95B11}" type="pres">
      <dgm:prSet presAssocID="{53F04BFA-5D9C-4C4A-B349-8BEC2BF302A7}" presName="sibTrans" presStyleLbl="sibTrans2D1" presStyleIdx="0" presStyleCnt="0"/>
      <dgm:spPr/>
    </dgm:pt>
    <dgm:pt modelId="{B2162DEF-F49A-4FB8-A499-9DB9199A2359}" type="pres">
      <dgm:prSet presAssocID="{494D4CA9-CAAB-4C6B-81AC-56B3764D2419}" presName="compNode" presStyleCnt="0"/>
      <dgm:spPr/>
    </dgm:pt>
    <dgm:pt modelId="{86A1E340-55D8-4F98-BCA1-D6D02A56D599}" type="pres">
      <dgm:prSet presAssocID="{494D4CA9-CAAB-4C6B-81AC-56B3764D2419}" presName="iconBgRect" presStyleLbl="bgShp" presStyleIdx="4" presStyleCnt="6"/>
      <dgm:spPr>
        <a:solidFill>
          <a:schemeClr val="bg2"/>
        </a:solidFill>
      </dgm:spPr>
    </dgm:pt>
    <dgm:pt modelId="{3BEAB13C-B806-46B4-BA0B-76FEEB20D181}" type="pres">
      <dgm:prSet presAssocID="{494D4CA9-CAAB-4C6B-81AC-56B3764D2419}" presName="iconRect" presStyleLbl="node1" presStyleIdx="4" presStyleCnt="6" custLinFactNeighborX="5772"/>
      <dgm:spPr>
        <a:blipFill>
          <a:blip xmlns:r="http://schemas.openxmlformats.org/officeDocument/2006/relationships" r:embed="rId1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dge Tick1 met effen opvulling"/>
        </a:ext>
      </dgm:extLst>
    </dgm:pt>
    <dgm:pt modelId="{E129E9B1-82B0-43B4-BC4C-CF2A86F86BC1}" type="pres">
      <dgm:prSet presAssocID="{494D4CA9-CAAB-4C6B-81AC-56B3764D2419}" presName="spaceRect" presStyleCnt="0"/>
      <dgm:spPr/>
    </dgm:pt>
    <dgm:pt modelId="{5442C20F-ECA9-4A31-9D37-D5C16216083D}" type="pres">
      <dgm:prSet presAssocID="{494D4CA9-CAAB-4C6B-81AC-56B3764D2419}" presName="textRect" presStyleLbl="revTx" presStyleIdx="4" presStyleCnt="6">
        <dgm:presLayoutVars>
          <dgm:chMax val="1"/>
          <dgm:chPref val="1"/>
        </dgm:presLayoutVars>
      </dgm:prSet>
      <dgm:spPr/>
    </dgm:pt>
    <dgm:pt modelId="{286DF1CB-6D2C-4D24-A073-88228F2B8582}" type="pres">
      <dgm:prSet presAssocID="{14594D23-7E79-41F3-86A2-93C6EAC743E8}" presName="sibTrans" presStyleLbl="sibTrans2D1" presStyleIdx="0" presStyleCnt="0"/>
      <dgm:spPr/>
    </dgm:pt>
    <dgm:pt modelId="{60FB3B4B-DF1A-4413-9919-DC47C57B8CC1}" type="pres">
      <dgm:prSet presAssocID="{6CB95DBF-325B-4EA6-9DE7-87B57432130C}" presName="compNode" presStyleCnt="0"/>
      <dgm:spPr/>
    </dgm:pt>
    <dgm:pt modelId="{D2868077-7C08-4264-A3F3-DBF7FBC4BFD4}" type="pres">
      <dgm:prSet presAssocID="{6CB95DBF-325B-4EA6-9DE7-87B57432130C}" presName="iconBgRect" presStyleLbl="bgShp" presStyleIdx="5" presStyleCnt="6" custLinFactNeighborX="-14899" custLinFactNeighborY="1655"/>
      <dgm:spPr>
        <a:solidFill>
          <a:schemeClr val="bg2"/>
        </a:solidFill>
      </dgm:spPr>
    </dgm:pt>
    <dgm:pt modelId="{F6EB188C-F9FC-445C-94C7-D25C9B6C2C74}" type="pres">
      <dgm:prSet presAssocID="{6CB95DBF-325B-4EA6-9DE7-87B57432130C}" presName="iconRect" presStyleLbl="node1" presStyleIdx="5" presStyleCnt="6" custLinFactNeighborX="-20348" custLinFactNeighborY="-3784"/>
      <dgm:spPr>
        <a:blipFill>
          <a:blip xmlns:r="http://schemas.openxmlformats.org/officeDocument/2006/relationships" r:embed="rId1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dge Tick1 met effen opvulling"/>
        </a:ext>
      </dgm:extLst>
    </dgm:pt>
    <dgm:pt modelId="{A1968507-38A5-4BA7-AA39-81CAD3795B21}" type="pres">
      <dgm:prSet presAssocID="{6CB95DBF-325B-4EA6-9DE7-87B57432130C}" presName="spaceRect" presStyleCnt="0"/>
      <dgm:spPr/>
    </dgm:pt>
    <dgm:pt modelId="{8B392BD9-27C8-4A5E-8813-FEE1C7AE4F27}" type="pres">
      <dgm:prSet presAssocID="{6CB95DBF-325B-4EA6-9DE7-87B57432130C}" presName="textRect" presStyleLbl="revTx" presStyleIdx="5" presStyleCnt="6" custLinFactNeighborX="-1755" custLinFactNeighborY="-6735">
        <dgm:presLayoutVars>
          <dgm:chMax val="1"/>
          <dgm:chPref val="1"/>
        </dgm:presLayoutVars>
      </dgm:prSet>
      <dgm:spPr/>
    </dgm:pt>
  </dgm:ptLst>
  <dgm:cxnLst>
    <dgm:cxn modelId="{E98EAA25-A4B5-49DA-8D4E-04A1B04AEE92}" type="presOf" srcId="{FDD3580B-474F-4E31-AB28-CC44665C0ACC}" destId="{51931F7D-0C2A-4A69-9126-9BC78F5C0907}" srcOrd="0" destOrd="0" presId="urn:microsoft.com/office/officeart/2018/2/layout/IconCircleList"/>
    <dgm:cxn modelId="{D256163C-8FDF-4789-AF22-20EAB4B4E3E7}" srcId="{7035FCCB-578F-4900-9833-DF3B4DC72782}" destId="{3C61965E-A193-4F05-8A1D-78732381F89C}" srcOrd="1" destOrd="0" parTransId="{735D6EE2-A93D-49F1-82EA-C91D0FB0EEF1}" sibTransId="{04997BFA-E9F3-4554-938E-FAEDCDA260AB}"/>
    <dgm:cxn modelId="{F5F7125B-58FE-4421-A238-33B5F9B88E03}" type="presOf" srcId="{14594D23-7E79-41F3-86A2-93C6EAC743E8}" destId="{286DF1CB-6D2C-4D24-A073-88228F2B8582}" srcOrd="0" destOrd="0" presId="urn:microsoft.com/office/officeart/2018/2/layout/IconCircleList"/>
    <dgm:cxn modelId="{C397BC5B-C7B9-4A15-992B-BA95B52E1E95}" type="presOf" srcId="{B06A96CD-DA99-4D7C-876F-AF31631A8A37}" destId="{8FBC3BE8-6466-4FD1-9108-0024F6983C56}" srcOrd="0" destOrd="0" presId="urn:microsoft.com/office/officeart/2018/2/layout/IconCircleList"/>
    <dgm:cxn modelId="{74520B5E-3CDD-4CD0-A5A3-5FEC29B848B4}" type="presOf" srcId="{04997BFA-E9F3-4554-938E-FAEDCDA260AB}" destId="{48984EC5-EE18-4D24-87A7-3E22D8309327}" srcOrd="0" destOrd="0" presId="urn:microsoft.com/office/officeart/2018/2/layout/IconCircleList"/>
    <dgm:cxn modelId="{1CB30162-CB39-424C-920A-44BECFD0ADF9}" srcId="{7035FCCB-578F-4900-9833-DF3B4DC72782}" destId="{FDD3580B-474F-4E31-AB28-CC44665C0ACC}" srcOrd="2" destOrd="0" parTransId="{1B1568AC-04D1-4AFE-B258-4BBD307D294E}" sibTransId="{E866A9EB-8337-4B79-B7E8-927B24618723}"/>
    <dgm:cxn modelId="{FE7FAB63-1A75-48CA-8D44-9E16CCFB636D}" type="presOf" srcId="{3C61965E-A193-4F05-8A1D-78732381F89C}" destId="{1DA40CDE-41FF-41F6-9271-573F92FDE493}" srcOrd="0" destOrd="0" presId="urn:microsoft.com/office/officeart/2018/2/layout/IconCircleList"/>
    <dgm:cxn modelId="{5C649071-7E10-44A0-8EFA-1735E1F646C2}" type="presOf" srcId="{E866A9EB-8337-4B79-B7E8-927B24618723}" destId="{769C8364-EC6C-4774-A553-76E7589B874A}" srcOrd="0" destOrd="0" presId="urn:microsoft.com/office/officeart/2018/2/layout/IconCircleList"/>
    <dgm:cxn modelId="{037FD59E-ADB4-4DB5-8E69-E1A77ABD34D5}" type="presOf" srcId="{494D4CA9-CAAB-4C6B-81AC-56B3764D2419}" destId="{5442C20F-ECA9-4A31-9D37-D5C16216083D}" srcOrd="0" destOrd="0" presId="urn:microsoft.com/office/officeart/2018/2/layout/IconCircleList"/>
    <dgm:cxn modelId="{322163A6-6477-424F-AFC2-E80C03996F6E}" srcId="{7035FCCB-578F-4900-9833-DF3B4DC72782}" destId="{ADA039AD-9018-41E0-9982-8A115146C487}" srcOrd="3" destOrd="0" parTransId="{DAFEE99B-B87A-4A51-AA26-8F38130256AB}" sibTransId="{53F04BFA-5D9C-4C4A-B349-8BEC2BF302A7}"/>
    <dgm:cxn modelId="{D221D2A6-FD42-466D-B8EE-B87F1CAE2DB3}" type="presOf" srcId="{53F04BFA-5D9C-4C4A-B349-8BEC2BF302A7}" destId="{D9A45FAF-7A55-459F-B62B-AC1024D95B11}" srcOrd="0" destOrd="0" presId="urn:microsoft.com/office/officeart/2018/2/layout/IconCircleList"/>
    <dgm:cxn modelId="{724EFDAD-03EA-4991-993B-16DE05705DA8}" type="presOf" srcId="{6CB95DBF-325B-4EA6-9DE7-87B57432130C}" destId="{8B392BD9-27C8-4A5E-8813-FEE1C7AE4F27}" srcOrd="0" destOrd="0" presId="urn:microsoft.com/office/officeart/2018/2/layout/IconCircleList"/>
    <dgm:cxn modelId="{5FDD63B3-0935-43A2-9CDA-BD4C948F96E6}" type="presOf" srcId="{7035FCCB-578F-4900-9833-DF3B4DC72782}" destId="{3B08C223-88D0-4AEA-9A32-A92367EF2210}" srcOrd="0" destOrd="0" presId="urn:microsoft.com/office/officeart/2018/2/layout/IconCircleList"/>
    <dgm:cxn modelId="{7F35A0C8-E268-42B1-A898-03940C321241}" srcId="{7035FCCB-578F-4900-9833-DF3B4DC72782}" destId="{494D4CA9-CAAB-4C6B-81AC-56B3764D2419}" srcOrd="4" destOrd="0" parTransId="{49A519FC-9F5F-43A3-A091-A8EB1E8E23B0}" sibTransId="{14594D23-7E79-41F3-86A2-93C6EAC743E8}"/>
    <dgm:cxn modelId="{AA8196CC-A918-426F-8636-1E124539A02F}" srcId="{7035FCCB-578F-4900-9833-DF3B4DC72782}" destId="{B06A96CD-DA99-4D7C-876F-AF31631A8A37}" srcOrd="0" destOrd="0" parTransId="{D18071CF-20D0-4092-9834-481E6D261C19}" sibTransId="{DEEAC813-D72A-408A-9C91-209DF72A0227}"/>
    <dgm:cxn modelId="{B6F2EDD7-E297-43A4-883A-92125D78A90C}" srcId="{7035FCCB-578F-4900-9833-DF3B4DC72782}" destId="{6CB95DBF-325B-4EA6-9DE7-87B57432130C}" srcOrd="5" destOrd="0" parTransId="{D8EB86E4-7FFA-4A74-A6FF-594720FCB640}" sibTransId="{CB5536A4-62DE-41CE-AC97-EF1CC04CF7EE}"/>
    <dgm:cxn modelId="{4B0108D8-92DE-42DD-8725-206D5BBEF7E7}" type="presOf" srcId="{DEEAC813-D72A-408A-9C91-209DF72A0227}" destId="{FE33E898-51C1-47E9-9656-9C2A87693E26}" srcOrd="0" destOrd="0" presId="urn:microsoft.com/office/officeart/2018/2/layout/IconCircleList"/>
    <dgm:cxn modelId="{2368ABE4-5E32-499D-9FA7-1EC3CEDC43CA}" type="presOf" srcId="{ADA039AD-9018-41E0-9982-8A115146C487}" destId="{0218EF01-6B16-4DDC-8F5B-FC23804B36FE}" srcOrd="0" destOrd="0" presId="urn:microsoft.com/office/officeart/2018/2/layout/IconCircleList"/>
    <dgm:cxn modelId="{5016C0A5-554A-4215-876C-BC9D8C144450}" type="presParOf" srcId="{3B08C223-88D0-4AEA-9A32-A92367EF2210}" destId="{E0D08DE4-E84A-4251-B531-1273CD1A2EC4}" srcOrd="0" destOrd="0" presId="urn:microsoft.com/office/officeart/2018/2/layout/IconCircleList"/>
    <dgm:cxn modelId="{AF4CE08B-F1BA-41B7-97DB-243BC4692555}" type="presParOf" srcId="{E0D08DE4-E84A-4251-B531-1273CD1A2EC4}" destId="{EC89ADCB-8E9B-4069-B92E-F93C20E24021}" srcOrd="0" destOrd="0" presId="urn:microsoft.com/office/officeart/2018/2/layout/IconCircleList"/>
    <dgm:cxn modelId="{D229CB53-5453-420B-A97C-ABC05486F7DE}" type="presParOf" srcId="{EC89ADCB-8E9B-4069-B92E-F93C20E24021}" destId="{AC587692-1586-4E8D-915A-CF5681E80E49}" srcOrd="0" destOrd="0" presId="urn:microsoft.com/office/officeart/2018/2/layout/IconCircleList"/>
    <dgm:cxn modelId="{B41D8B41-5AF1-474C-8A0C-AABFB87D800F}" type="presParOf" srcId="{EC89ADCB-8E9B-4069-B92E-F93C20E24021}" destId="{C9E9DF59-958C-4B4A-B92D-D00F1192267B}" srcOrd="1" destOrd="0" presId="urn:microsoft.com/office/officeart/2018/2/layout/IconCircleList"/>
    <dgm:cxn modelId="{676E6313-CC64-4A73-9533-C9B51148020E}" type="presParOf" srcId="{EC89ADCB-8E9B-4069-B92E-F93C20E24021}" destId="{44260235-1B29-49E5-BEF7-DD61A0BAC0F1}" srcOrd="2" destOrd="0" presId="urn:microsoft.com/office/officeart/2018/2/layout/IconCircleList"/>
    <dgm:cxn modelId="{910B0369-6A9E-4040-B228-05E2DE705CD0}" type="presParOf" srcId="{EC89ADCB-8E9B-4069-B92E-F93C20E24021}" destId="{8FBC3BE8-6466-4FD1-9108-0024F6983C56}" srcOrd="3" destOrd="0" presId="urn:microsoft.com/office/officeart/2018/2/layout/IconCircleList"/>
    <dgm:cxn modelId="{C7109AA6-9851-4326-9592-666BB580A8EE}" type="presParOf" srcId="{E0D08DE4-E84A-4251-B531-1273CD1A2EC4}" destId="{FE33E898-51C1-47E9-9656-9C2A87693E26}" srcOrd="1" destOrd="0" presId="urn:microsoft.com/office/officeart/2018/2/layout/IconCircleList"/>
    <dgm:cxn modelId="{219C322C-88D1-42D3-B736-E393B827D7A1}" type="presParOf" srcId="{E0D08DE4-E84A-4251-B531-1273CD1A2EC4}" destId="{146340AA-9129-4017-8F0E-2394596AFB89}" srcOrd="2" destOrd="0" presId="urn:microsoft.com/office/officeart/2018/2/layout/IconCircleList"/>
    <dgm:cxn modelId="{6E5D8154-7A97-4CC1-A67D-CC1A31FE471F}" type="presParOf" srcId="{146340AA-9129-4017-8F0E-2394596AFB89}" destId="{0D04E4A3-3440-4BB2-B14E-DD220C4A8961}" srcOrd="0" destOrd="0" presId="urn:microsoft.com/office/officeart/2018/2/layout/IconCircleList"/>
    <dgm:cxn modelId="{2F8F6AF4-808D-4DE0-A9D0-1D4DB396BABF}" type="presParOf" srcId="{146340AA-9129-4017-8F0E-2394596AFB89}" destId="{F9A4181A-AF6C-4BB1-88B0-7462146AC270}" srcOrd="1" destOrd="0" presId="urn:microsoft.com/office/officeart/2018/2/layout/IconCircleList"/>
    <dgm:cxn modelId="{E200BDF2-F697-4AC4-8A05-BF8EBB534767}" type="presParOf" srcId="{146340AA-9129-4017-8F0E-2394596AFB89}" destId="{4F7F3598-6747-4C84-B924-57E3DAF2D4DA}" srcOrd="2" destOrd="0" presId="urn:microsoft.com/office/officeart/2018/2/layout/IconCircleList"/>
    <dgm:cxn modelId="{264F6CD8-6E33-4640-88B0-F9C69C91158D}" type="presParOf" srcId="{146340AA-9129-4017-8F0E-2394596AFB89}" destId="{1DA40CDE-41FF-41F6-9271-573F92FDE493}" srcOrd="3" destOrd="0" presId="urn:microsoft.com/office/officeart/2018/2/layout/IconCircleList"/>
    <dgm:cxn modelId="{70F8EBF3-6A71-4980-8268-B6138D36C201}" type="presParOf" srcId="{E0D08DE4-E84A-4251-B531-1273CD1A2EC4}" destId="{48984EC5-EE18-4D24-87A7-3E22D8309327}" srcOrd="3" destOrd="0" presId="urn:microsoft.com/office/officeart/2018/2/layout/IconCircleList"/>
    <dgm:cxn modelId="{2C9DE2F5-8115-4D1A-8CB2-1BA635FB345C}" type="presParOf" srcId="{E0D08DE4-E84A-4251-B531-1273CD1A2EC4}" destId="{CF4B5CE3-6E7A-489D-9193-69407FBE3842}" srcOrd="4" destOrd="0" presId="urn:microsoft.com/office/officeart/2018/2/layout/IconCircleList"/>
    <dgm:cxn modelId="{7C1C6C13-0594-482B-B13C-994D47A1490C}" type="presParOf" srcId="{CF4B5CE3-6E7A-489D-9193-69407FBE3842}" destId="{C01CFA2D-6746-4877-8585-311E3A4605E6}" srcOrd="0" destOrd="0" presId="urn:microsoft.com/office/officeart/2018/2/layout/IconCircleList"/>
    <dgm:cxn modelId="{40E595A9-2064-4D2F-A81F-C1C4E8779BB5}" type="presParOf" srcId="{CF4B5CE3-6E7A-489D-9193-69407FBE3842}" destId="{2E949686-6E46-4679-905B-A93AB1AE286E}" srcOrd="1" destOrd="0" presId="urn:microsoft.com/office/officeart/2018/2/layout/IconCircleList"/>
    <dgm:cxn modelId="{E6D07DF3-D4D1-4485-9B50-10DC9B3A70D9}" type="presParOf" srcId="{CF4B5CE3-6E7A-489D-9193-69407FBE3842}" destId="{66E40AB6-B264-4EEE-B997-2990B9EB9260}" srcOrd="2" destOrd="0" presId="urn:microsoft.com/office/officeart/2018/2/layout/IconCircleList"/>
    <dgm:cxn modelId="{9407E82A-18B8-4A2E-89FB-F0DAC07EABBE}" type="presParOf" srcId="{CF4B5CE3-6E7A-489D-9193-69407FBE3842}" destId="{51931F7D-0C2A-4A69-9126-9BC78F5C0907}" srcOrd="3" destOrd="0" presId="urn:microsoft.com/office/officeart/2018/2/layout/IconCircleList"/>
    <dgm:cxn modelId="{CC38742E-F6D4-4676-AACF-2061BC847768}" type="presParOf" srcId="{E0D08DE4-E84A-4251-B531-1273CD1A2EC4}" destId="{769C8364-EC6C-4774-A553-76E7589B874A}" srcOrd="5" destOrd="0" presId="urn:microsoft.com/office/officeart/2018/2/layout/IconCircleList"/>
    <dgm:cxn modelId="{29D757E8-77EC-4AC5-AD5F-C7D5A6915C5D}" type="presParOf" srcId="{E0D08DE4-E84A-4251-B531-1273CD1A2EC4}" destId="{CB40C0E1-C924-4702-9D5D-13B61BA90D20}" srcOrd="6" destOrd="0" presId="urn:microsoft.com/office/officeart/2018/2/layout/IconCircleList"/>
    <dgm:cxn modelId="{B1C2C4BF-DA60-4EE5-9BA9-645F95F69821}" type="presParOf" srcId="{CB40C0E1-C924-4702-9D5D-13B61BA90D20}" destId="{254171F3-58C5-4A83-8714-B0A63435B697}" srcOrd="0" destOrd="0" presId="urn:microsoft.com/office/officeart/2018/2/layout/IconCircleList"/>
    <dgm:cxn modelId="{AD642F42-2549-4AEC-B830-A055511DD119}" type="presParOf" srcId="{CB40C0E1-C924-4702-9D5D-13B61BA90D20}" destId="{A516F983-D512-4336-A3E2-8A4BD62E6DA2}" srcOrd="1" destOrd="0" presId="urn:microsoft.com/office/officeart/2018/2/layout/IconCircleList"/>
    <dgm:cxn modelId="{1BC45E88-CCE4-4B06-BA7C-161F316F2F7F}" type="presParOf" srcId="{CB40C0E1-C924-4702-9D5D-13B61BA90D20}" destId="{82A923AE-88CD-42FE-9D1A-418913DA429A}" srcOrd="2" destOrd="0" presId="urn:microsoft.com/office/officeart/2018/2/layout/IconCircleList"/>
    <dgm:cxn modelId="{8F219931-768F-435E-B766-21D9856DB5BE}" type="presParOf" srcId="{CB40C0E1-C924-4702-9D5D-13B61BA90D20}" destId="{0218EF01-6B16-4DDC-8F5B-FC23804B36FE}" srcOrd="3" destOrd="0" presId="urn:microsoft.com/office/officeart/2018/2/layout/IconCircleList"/>
    <dgm:cxn modelId="{513A0A57-3FF4-44BC-8716-DB2915F4ECD5}" type="presParOf" srcId="{E0D08DE4-E84A-4251-B531-1273CD1A2EC4}" destId="{D9A45FAF-7A55-459F-B62B-AC1024D95B11}" srcOrd="7" destOrd="0" presId="urn:microsoft.com/office/officeart/2018/2/layout/IconCircleList"/>
    <dgm:cxn modelId="{CFBEAE66-44DD-43F8-8288-3F0028BE75E5}" type="presParOf" srcId="{E0D08DE4-E84A-4251-B531-1273CD1A2EC4}" destId="{B2162DEF-F49A-4FB8-A499-9DB9199A2359}" srcOrd="8" destOrd="0" presId="urn:microsoft.com/office/officeart/2018/2/layout/IconCircleList"/>
    <dgm:cxn modelId="{F1F3C797-DF5F-4B93-99A1-C4E8554BA2C5}" type="presParOf" srcId="{B2162DEF-F49A-4FB8-A499-9DB9199A2359}" destId="{86A1E340-55D8-4F98-BCA1-D6D02A56D599}" srcOrd="0" destOrd="0" presId="urn:microsoft.com/office/officeart/2018/2/layout/IconCircleList"/>
    <dgm:cxn modelId="{953BFA2A-EEEE-4481-97DB-B81E2E8B4ABF}" type="presParOf" srcId="{B2162DEF-F49A-4FB8-A499-9DB9199A2359}" destId="{3BEAB13C-B806-46B4-BA0B-76FEEB20D181}" srcOrd="1" destOrd="0" presId="urn:microsoft.com/office/officeart/2018/2/layout/IconCircleList"/>
    <dgm:cxn modelId="{BA7036E7-A1A0-40E7-AE85-87324FF03AFE}" type="presParOf" srcId="{B2162DEF-F49A-4FB8-A499-9DB9199A2359}" destId="{E129E9B1-82B0-43B4-BC4C-CF2A86F86BC1}" srcOrd="2" destOrd="0" presId="urn:microsoft.com/office/officeart/2018/2/layout/IconCircleList"/>
    <dgm:cxn modelId="{BAB75CC1-68AA-44C9-AB5D-22BA3A81EEF7}" type="presParOf" srcId="{B2162DEF-F49A-4FB8-A499-9DB9199A2359}" destId="{5442C20F-ECA9-4A31-9D37-D5C16216083D}" srcOrd="3" destOrd="0" presId="urn:microsoft.com/office/officeart/2018/2/layout/IconCircleList"/>
    <dgm:cxn modelId="{789F20B1-6F9D-447F-8303-8B437BDBC116}" type="presParOf" srcId="{E0D08DE4-E84A-4251-B531-1273CD1A2EC4}" destId="{286DF1CB-6D2C-4D24-A073-88228F2B8582}" srcOrd="9" destOrd="0" presId="urn:microsoft.com/office/officeart/2018/2/layout/IconCircleList"/>
    <dgm:cxn modelId="{9843C0B6-39E7-40A3-B754-A802A047B705}" type="presParOf" srcId="{E0D08DE4-E84A-4251-B531-1273CD1A2EC4}" destId="{60FB3B4B-DF1A-4413-9919-DC47C57B8CC1}" srcOrd="10" destOrd="0" presId="urn:microsoft.com/office/officeart/2018/2/layout/IconCircleList"/>
    <dgm:cxn modelId="{D750FA9E-A47B-41D1-B483-01EED3366865}" type="presParOf" srcId="{60FB3B4B-DF1A-4413-9919-DC47C57B8CC1}" destId="{D2868077-7C08-4264-A3F3-DBF7FBC4BFD4}" srcOrd="0" destOrd="0" presId="urn:microsoft.com/office/officeart/2018/2/layout/IconCircleList"/>
    <dgm:cxn modelId="{06C70CD0-211A-4B62-B40D-63AEF4E785F5}" type="presParOf" srcId="{60FB3B4B-DF1A-4413-9919-DC47C57B8CC1}" destId="{F6EB188C-F9FC-445C-94C7-D25C9B6C2C74}" srcOrd="1" destOrd="0" presId="urn:microsoft.com/office/officeart/2018/2/layout/IconCircleList"/>
    <dgm:cxn modelId="{B5F3D581-5199-4A59-B61B-07BB963279D8}" type="presParOf" srcId="{60FB3B4B-DF1A-4413-9919-DC47C57B8CC1}" destId="{A1968507-38A5-4BA7-AA39-81CAD3795B21}" srcOrd="2" destOrd="0" presId="urn:microsoft.com/office/officeart/2018/2/layout/IconCircleList"/>
    <dgm:cxn modelId="{D27FF904-E676-486B-86A2-C42F946CB1F8}" type="presParOf" srcId="{60FB3B4B-DF1A-4413-9919-DC47C57B8CC1}" destId="{8B392BD9-27C8-4A5E-8813-FEE1C7AE4F27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352C9B9-D20D-4D9E-82A4-B6811867FC1E}" type="doc">
      <dgm:prSet loTypeId="urn:microsoft.com/office/officeart/2005/8/layout/vList2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3DF115F1-2276-4C33-8485-C26D7CCEE96E}">
      <dgm:prSet/>
      <dgm:spPr>
        <a:solidFill>
          <a:schemeClr val="tx2"/>
        </a:solidFill>
      </dgm:spPr>
      <dgm:t>
        <a:bodyPr/>
        <a:lstStyle/>
        <a:p>
          <a:r>
            <a:rPr lang="nl-NL" dirty="0"/>
            <a:t>Gemeenten moeten zorgen voor voldoende woningbouwlocaties in omgevingsplan. </a:t>
          </a:r>
        </a:p>
        <a:p>
          <a:r>
            <a:rPr lang="nl-NL" dirty="0"/>
            <a:t>Op die locaties mogen marktpartijen en corporaties woningen bouwen.  </a:t>
          </a:r>
          <a:endParaRPr lang="en-US" dirty="0"/>
        </a:p>
      </dgm:t>
    </dgm:pt>
    <dgm:pt modelId="{BBE3E2F4-DE19-43F8-A2CE-86BDF5BCBB7B}" type="parTrans" cxnId="{6513CA8F-2F33-41C1-81CE-1E2B3EBDB312}">
      <dgm:prSet/>
      <dgm:spPr/>
      <dgm:t>
        <a:bodyPr/>
        <a:lstStyle/>
        <a:p>
          <a:endParaRPr lang="en-US"/>
        </a:p>
      </dgm:t>
    </dgm:pt>
    <dgm:pt modelId="{3D1BCD14-3BFA-4267-A9F5-966F2D7E10C7}" type="sibTrans" cxnId="{6513CA8F-2F33-41C1-81CE-1E2B3EBDB312}">
      <dgm:prSet/>
      <dgm:spPr/>
      <dgm:t>
        <a:bodyPr/>
        <a:lstStyle/>
        <a:p>
          <a:endParaRPr lang="en-US"/>
        </a:p>
      </dgm:t>
    </dgm:pt>
    <dgm:pt modelId="{4ABE9D13-0545-4233-A1E5-703BCC723577}">
      <dgm:prSet/>
      <dgm:spPr>
        <a:solidFill>
          <a:schemeClr val="tx2"/>
        </a:solidFill>
      </dgm:spPr>
      <dgm:t>
        <a:bodyPr/>
        <a:lstStyle/>
        <a:p>
          <a:r>
            <a:rPr lang="nl-NL" dirty="0"/>
            <a:t>Provincies krijgen wettelijke opdracht te sturen op genoeg locaties in omgevingsplannen gemeenten. </a:t>
          </a:r>
          <a:endParaRPr lang="en-US" dirty="0"/>
        </a:p>
      </dgm:t>
    </dgm:pt>
    <dgm:pt modelId="{36F37F5E-BEB1-4CCD-B4BC-1C2AE4F1F671}" type="parTrans" cxnId="{7FEE1820-9E23-475C-9051-39EDD65DADD2}">
      <dgm:prSet/>
      <dgm:spPr/>
      <dgm:t>
        <a:bodyPr/>
        <a:lstStyle/>
        <a:p>
          <a:endParaRPr lang="en-US"/>
        </a:p>
      </dgm:t>
    </dgm:pt>
    <dgm:pt modelId="{B8DBADCC-5E31-4A6D-BA09-1AED11548514}" type="sibTrans" cxnId="{7FEE1820-9E23-475C-9051-39EDD65DADD2}">
      <dgm:prSet/>
      <dgm:spPr/>
      <dgm:t>
        <a:bodyPr/>
        <a:lstStyle/>
        <a:p>
          <a:endParaRPr lang="en-US"/>
        </a:p>
      </dgm:t>
    </dgm:pt>
    <dgm:pt modelId="{5A89E58C-9AB0-491D-8CD2-62582E13EBC1}">
      <dgm:prSet/>
      <dgm:spPr>
        <a:solidFill>
          <a:srgbClr val="0070C0"/>
        </a:solidFill>
      </dgm:spPr>
      <dgm:t>
        <a:bodyPr/>
        <a:lstStyle/>
        <a:p>
          <a:r>
            <a:rPr lang="nl-NL" dirty="0"/>
            <a:t>Provincie/Rijk hebben bevoegdheid instructie te geven = wettelijke opdracht. </a:t>
          </a:r>
          <a:endParaRPr lang="en-US" dirty="0"/>
        </a:p>
      </dgm:t>
    </dgm:pt>
    <dgm:pt modelId="{6A8F7577-486B-47E8-9EA5-949720FD151F}" type="parTrans" cxnId="{49DA3D2C-BB81-4939-AA09-83261C5197E8}">
      <dgm:prSet/>
      <dgm:spPr/>
      <dgm:t>
        <a:bodyPr/>
        <a:lstStyle/>
        <a:p>
          <a:endParaRPr lang="en-US"/>
        </a:p>
      </dgm:t>
    </dgm:pt>
    <dgm:pt modelId="{840C6DCB-7919-4D0D-A5D8-CF5E4A1011E4}" type="sibTrans" cxnId="{49DA3D2C-BB81-4939-AA09-83261C5197E8}">
      <dgm:prSet/>
      <dgm:spPr/>
      <dgm:t>
        <a:bodyPr/>
        <a:lstStyle/>
        <a:p>
          <a:endParaRPr lang="en-US"/>
        </a:p>
      </dgm:t>
    </dgm:pt>
    <dgm:pt modelId="{EA454A93-E7E2-47FC-8C5B-63AD75C11774}">
      <dgm:prSet/>
      <dgm:spPr>
        <a:solidFill>
          <a:srgbClr val="0070C0"/>
        </a:solidFill>
      </dgm:spPr>
      <dgm:t>
        <a:bodyPr/>
        <a:lstStyle/>
        <a:p>
          <a:r>
            <a:rPr lang="nl-NL" dirty="0"/>
            <a:t>Bijvoorbeeld wettelijke opdracht aan gemeente om bouwlocatie op te nemen in omgevingsplan. </a:t>
          </a:r>
        </a:p>
        <a:p>
          <a:r>
            <a:rPr lang="nl-NL" dirty="0"/>
            <a:t>Rijk kan daarnaast ook de provincie instrueren een opdracht te geven aan gemeente </a:t>
          </a:r>
          <a:endParaRPr lang="en-US" dirty="0"/>
        </a:p>
      </dgm:t>
    </dgm:pt>
    <dgm:pt modelId="{5C2FC550-6964-4833-85B6-948E26F1EBDD}" type="parTrans" cxnId="{7E62964A-A5C8-41B2-B11F-94B8FE9B7A65}">
      <dgm:prSet/>
      <dgm:spPr/>
      <dgm:t>
        <a:bodyPr/>
        <a:lstStyle/>
        <a:p>
          <a:endParaRPr lang="en-US"/>
        </a:p>
      </dgm:t>
    </dgm:pt>
    <dgm:pt modelId="{8CD658E6-008C-4D8D-A68A-70C086840A8B}" type="sibTrans" cxnId="{7E62964A-A5C8-41B2-B11F-94B8FE9B7A65}">
      <dgm:prSet/>
      <dgm:spPr/>
      <dgm:t>
        <a:bodyPr/>
        <a:lstStyle/>
        <a:p>
          <a:endParaRPr lang="en-US"/>
        </a:p>
      </dgm:t>
    </dgm:pt>
    <dgm:pt modelId="{BDE0F541-6F91-47DC-8FDF-1EF27F216FF8}">
      <dgm:prSet/>
      <dgm:spPr>
        <a:solidFill>
          <a:srgbClr val="0070C0"/>
        </a:solidFill>
      </dgm:spPr>
      <dgm:t>
        <a:bodyPr/>
        <a:lstStyle/>
        <a:p>
          <a:r>
            <a:rPr lang="nl-NL" dirty="0"/>
            <a:t>Zo hakken Rijk en provincie een knoop door over een discussielocatie</a:t>
          </a:r>
          <a:endParaRPr lang="en-US" dirty="0"/>
        </a:p>
      </dgm:t>
    </dgm:pt>
    <dgm:pt modelId="{49F38FE2-C3B4-4A29-AFCD-11DA4CFDDD24}" type="parTrans" cxnId="{087A88AE-6705-4480-8456-0E361B23EC28}">
      <dgm:prSet/>
      <dgm:spPr/>
      <dgm:t>
        <a:bodyPr/>
        <a:lstStyle/>
        <a:p>
          <a:endParaRPr lang="en-US"/>
        </a:p>
      </dgm:t>
    </dgm:pt>
    <dgm:pt modelId="{F4D6D061-4A4A-427A-B8C9-E4800A22AC73}" type="sibTrans" cxnId="{087A88AE-6705-4480-8456-0E361B23EC28}">
      <dgm:prSet/>
      <dgm:spPr/>
      <dgm:t>
        <a:bodyPr/>
        <a:lstStyle/>
        <a:p>
          <a:endParaRPr lang="en-US"/>
        </a:p>
      </dgm:t>
    </dgm:pt>
    <dgm:pt modelId="{58478068-76CB-4CC8-B2E9-89432BEA319C}">
      <dgm:prSet/>
      <dgm:spPr>
        <a:solidFill>
          <a:srgbClr val="0070C0"/>
        </a:solidFill>
      </dgm:spPr>
      <dgm:t>
        <a:bodyPr/>
        <a:lstStyle/>
        <a:p>
          <a:r>
            <a:rPr lang="nl-NL" dirty="0"/>
            <a:t>Bij niet-opvolgen instructie: provincie/Rijk kunnen als ultiem middel in de plaats treden door zelf het omgevingsplan te wijzigen</a:t>
          </a:r>
          <a:endParaRPr lang="en-US" dirty="0"/>
        </a:p>
      </dgm:t>
    </dgm:pt>
    <dgm:pt modelId="{8E7F8A73-140B-45AB-87FC-D1CAA24A2ED0}" type="parTrans" cxnId="{4CBCAC47-39D5-49A4-8BE4-CDF981C7DB5F}">
      <dgm:prSet/>
      <dgm:spPr/>
      <dgm:t>
        <a:bodyPr/>
        <a:lstStyle/>
        <a:p>
          <a:endParaRPr lang="en-US"/>
        </a:p>
      </dgm:t>
    </dgm:pt>
    <dgm:pt modelId="{7080878B-C358-4781-80FF-8D8B63D1A8F0}" type="sibTrans" cxnId="{4CBCAC47-39D5-49A4-8BE4-CDF981C7DB5F}">
      <dgm:prSet/>
      <dgm:spPr/>
      <dgm:t>
        <a:bodyPr/>
        <a:lstStyle/>
        <a:p>
          <a:endParaRPr lang="en-US"/>
        </a:p>
      </dgm:t>
    </dgm:pt>
    <dgm:pt modelId="{42E7EBEE-89FF-49C8-A827-AC8275E2A834}" type="pres">
      <dgm:prSet presAssocID="{8352C9B9-D20D-4D9E-82A4-B6811867FC1E}" presName="linear" presStyleCnt="0">
        <dgm:presLayoutVars>
          <dgm:animLvl val="lvl"/>
          <dgm:resizeHandles val="exact"/>
        </dgm:presLayoutVars>
      </dgm:prSet>
      <dgm:spPr/>
    </dgm:pt>
    <dgm:pt modelId="{D64DF4B5-E164-42F1-8CF9-6EFC694AE474}" type="pres">
      <dgm:prSet presAssocID="{3DF115F1-2276-4C33-8485-C26D7CCEE96E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D327BCB9-7E63-42DC-AA9C-BA9D6E062700}" type="pres">
      <dgm:prSet presAssocID="{3D1BCD14-3BFA-4267-A9F5-966F2D7E10C7}" presName="spacer" presStyleCnt="0"/>
      <dgm:spPr/>
    </dgm:pt>
    <dgm:pt modelId="{17EA3F0C-4518-4E09-BFC2-FF0CF91DE925}" type="pres">
      <dgm:prSet presAssocID="{4ABE9D13-0545-4233-A1E5-703BCC723577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BD39847F-9ED9-476D-9715-CBBA5AD42346}" type="pres">
      <dgm:prSet presAssocID="{B8DBADCC-5E31-4A6D-BA09-1AED11548514}" presName="spacer" presStyleCnt="0"/>
      <dgm:spPr/>
    </dgm:pt>
    <dgm:pt modelId="{8E04C5A7-FAD9-478D-89DA-C0D73F499FAB}" type="pres">
      <dgm:prSet presAssocID="{5A89E58C-9AB0-491D-8CD2-62582E13EBC1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CE7EAC88-2D0A-4F0D-A1AE-ED82E8720D84}" type="pres">
      <dgm:prSet presAssocID="{840C6DCB-7919-4D0D-A5D8-CF5E4A1011E4}" presName="spacer" presStyleCnt="0"/>
      <dgm:spPr/>
    </dgm:pt>
    <dgm:pt modelId="{82F6DE5B-D7DA-45F3-9266-5438C5142E10}" type="pres">
      <dgm:prSet presAssocID="{EA454A93-E7E2-47FC-8C5B-63AD75C11774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CFB5A9AB-2C60-4E21-ADC3-E654EA996E1B}" type="pres">
      <dgm:prSet presAssocID="{8CD658E6-008C-4D8D-A68A-70C086840A8B}" presName="spacer" presStyleCnt="0"/>
      <dgm:spPr/>
    </dgm:pt>
    <dgm:pt modelId="{C0E9D65A-DF71-48FF-9258-66967D1DEA56}" type="pres">
      <dgm:prSet presAssocID="{BDE0F541-6F91-47DC-8FDF-1EF27F216FF8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3EB34F17-7353-4502-A7E6-0C7874AB6954}" type="pres">
      <dgm:prSet presAssocID="{F4D6D061-4A4A-427A-B8C9-E4800A22AC73}" presName="spacer" presStyleCnt="0"/>
      <dgm:spPr/>
    </dgm:pt>
    <dgm:pt modelId="{CBBAA94D-AC4D-4151-9BE0-269BEB701AAE}" type="pres">
      <dgm:prSet presAssocID="{58478068-76CB-4CC8-B2E9-89432BEA319C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69CC4316-8FAE-4FF0-A655-DBDB8C8E9AF6}" type="presOf" srcId="{5A89E58C-9AB0-491D-8CD2-62582E13EBC1}" destId="{8E04C5A7-FAD9-478D-89DA-C0D73F499FAB}" srcOrd="0" destOrd="0" presId="urn:microsoft.com/office/officeart/2005/8/layout/vList2"/>
    <dgm:cxn modelId="{7FEE1820-9E23-475C-9051-39EDD65DADD2}" srcId="{8352C9B9-D20D-4D9E-82A4-B6811867FC1E}" destId="{4ABE9D13-0545-4233-A1E5-703BCC723577}" srcOrd="1" destOrd="0" parTransId="{36F37F5E-BEB1-4CCD-B4BC-1C2AE4F1F671}" sibTransId="{B8DBADCC-5E31-4A6D-BA09-1AED11548514}"/>
    <dgm:cxn modelId="{49DA3D2C-BB81-4939-AA09-83261C5197E8}" srcId="{8352C9B9-D20D-4D9E-82A4-B6811867FC1E}" destId="{5A89E58C-9AB0-491D-8CD2-62582E13EBC1}" srcOrd="2" destOrd="0" parTransId="{6A8F7577-486B-47E8-9EA5-949720FD151F}" sibTransId="{840C6DCB-7919-4D0D-A5D8-CF5E4A1011E4}"/>
    <dgm:cxn modelId="{4CBCAC47-39D5-49A4-8BE4-CDF981C7DB5F}" srcId="{8352C9B9-D20D-4D9E-82A4-B6811867FC1E}" destId="{58478068-76CB-4CC8-B2E9-89432BEA319C}" srcOrd="5" destOrd="0" parTransId="{8E7F8A73-140B-45AB-87FC-D1CAA24A2ED0}" sibTransId="{7080878B-C358-4781-80FF-8D8B63D1A8F0}"/>
    <dgm:cxn modelId="{7E62964A-A5C8-41B2-B11F-94B8FE9B7A65}" srcId="{8352C9B9-D20D-4D9E-82A4-B6811867FC1E}" destId="{EA454A93-E7E2-47FC-8C5B-63AD75C11774}" srcOrd="3" destOrd="0" parTransId="{5C2FC550-6964-4833-85B6-948E26F1EBDD}" sibTransId="{8CD658E6-008C-4D8D-A68A-70C086840A8B}"/>
    <dgm:cxn modelId="{6513CA8F-2F33-41C1-81CE-1E2B3EBDB312}" srcId="{8352C9B9-D20D-4D9E-82A4-B6811867FC1E}" destId="{3DF115F1-2276-4C33-8485-C26D7CCEE96E}" srcOrd="0" destOrd="0" parTransId="{BBE3E2F4-DE19-43F8-A2CE-86BDF5BCBB7B}" sibTransId="{3D1BCD14-3BFA-4267-A9F5-966F2D7E10C7}"/>
    <dgm:cxn modelId="{DD45FB8F-5D95-4AD5-89D7-37CA68A7269A}" type="presOf" srcId="{8352C9B9-D20D-4D9E-82A4-B6811867FC1E}" destId="{42E7EBEE-89FF-49C8-A827-AC8275E2A834}" srcOrd="0" destOrd="0" presId="urn:microsoft.com/office/officeart/2005/8/layout/vList2"/>
    <dgm:cxn modelId="{087A88AE-6705-4480-8456-0E361B23EC28}" srcId="{8352C9B9-D20D-4D9E-82A4-B6811867FC1E}" destId="{BDE0F541-6F91-47DC-8FDF-1EF27F216FF8}" srcOrd="4" destOrd="0" parTransId="{49F38FE2-C3B4-4A29-AFCD-11DA4CFDDD24}" sibTransId="{F4D6D061-4A4A-427A-B8C9-E4800A22AC73}"/>
    <dgm:cxn modelId="{8EF4AEB5-9060-454F-B5F4-7CFC92A97B01}" type="presOf" srcId="{58478068-76CB-4CC8-B2E9-89432BEA319C}" destId="{CBBAA94D-AC4D-4151-9BE0-269BEB701AAE}" srcOrd="0" destOrd="0" presId="urn:microsoft.com/office/officeart/2005/8/layout/vList2"/>
    <dgm:cxn modelId="{1BCE20C4-4D9C-4C25-962D-2AB9FDF65C9D}" type="presOf" srcId="{4ABE9D13-0545-4233-A1E5-703BCC723577}" destId="{17EA3F0C-4518-4E09-BFC2-FF0CF91DE925}" srcOrd="0" destOrd="0" presId="urn:microsoft.com/office/officeart/2005/8/layout/vList2"/>
    <dgm:cxn modelId="{FE51F5CB-7CFD-4A9A-BD33-D83D84CB3966}" type="presOf" srcId="{EA454A93-E7E2-47FC-8C5B-63AD75C11774}" destId="{82F6DE5B-D7DA-45F3-9266-5438C5142E10}" srcOrd="0" destOrd="0" presId="urn:microsoft.com/office/officeart/2005/8/layout/vList2"/>
    <dgm:cxn modelId="{101E12F6-F2F0-4734-873E-878FA34C72A1}" type="presOf" srcId="{BDE0F541-6F91-47DC-8FDF-1EF27F216FF8}" destId="{C0E9D65A-DF71-48FF-9258-66967D1DEA56}" srcOrd="0" destOrd="0" presId="urn:microsoft.com/office/officeart/2005/8/layout/vList2"/>
    <dgm:cxn modelId="{01EAA4F9-F3A1-4E01-B097-DB166D23BED4}" type="presOf" srcId="{3DF115F1-2276-4C33-8485-C26D7CCEE96E}" destId="{D64DF4B5-E164-42F1-8CF9-6EFC694AE474}" srcOrd="0" destOrd="0" presId="urn:microsoft.com/office/officeart/2005/8/layout/vList2"/>
    <dgm:cxn modelId="{24FA261A-1ADB-4E5D-A04F-1D564D8F4964}" type="presParOf" srcId="{42E7EBEE-89FF-49C8-A827-AC8275E2A834}" destId="{D64DF4B5-E164-42F1-8CF9-6EFC694AE474}" srcOrd="0" destOrd="0" presId="urn:microsoft.com/office/officeart/2005/8/layout/vList2"/>
    <dgm:cxn modelId="{6DA8B86A-145D-4702-A9FE-D94D502BA73D}" type="presParOf" srcId="{42E7EBEE-89FF-49C8-A827-AC8275E2A834}" destId="{D327BCB9-7E63-42DC-AA9C-BA9D6E062700}" srcOrd="1" destOrd="0" presId="urn:microsoft.com/office/officeart/2005/8/layout/vList2"/>
    <dgm:cxn modelId="{6B6FBD3F-9BDE-4F93-A0A8-3E942F10B967}" type="presParOf" srcId="{42E7EBEE-89FF-49C8-A827-AC8275E2A834}" destId="{17EA3F0C-4518-4E09-BFC2-FF0CF91DE925}" srcOrd="2" destOrd="0" presId="urn:microsoft.com/office/officeart/2005/8/layout/vList2"/>
    <dgm:cxn modelId="{8A2E3B2D-3E0A-4F0A-A1C0-5248F3D980D3}" type="presParOf" srcId="{42E7EBEE-89FF-49C8-A827-AC8275E2A834}" destId="{BD39847F-9ED9-476D-9715-CBBA5AD42346}" srcOrd="3" destOrd="0" presId="urn:microsoft.com/office/officeart/2005/8/layout/vList2"/>
    <dgm:cxn modelId="{A0DA2577-D34C-4317-8DC2-EAF5AD10BC12}" type="presParOf" srcId="{42E7EBEE-89FF-49C8-A827-AC8275E2A834}" destId="{8E04C5A7-FAD9-478D-89DA-C0D73F499FAB}" srcOrd="4" destOrd="0" presId="urn:microsoft.com/office/officeart/2005/8/layout/vList2"/>
    <dgm:cxn modelId="{47857F9B-3221-4160-9FCC-89C1FA272D99}" type="presParOf" srcId="{42E7EBEE-89FF-49C8-A827-AC8275E2A834}" destId="{CE7EAC88-2D0A-4F0D-A1AE-ED82E8720D84}" srcOrd="5" destOrd="0" presId="urn:microsoft.com/office/officeart/2005/8/layout/vList2"/>
    <dgm:cxn modelId="{CF503568-06EA-4C6A-BE6B-20FE8189647A}" type="presParOf" srcId="{42E7EBEE-89FF-49C8-A827-AC8275E2A834}" destId="{82F6DE5B-D7DA-45F3-9266-5438C5142E10}" srcOrd="6" destOrd="0" presId="urn:microsoft.com/office/officeart/2005/8/layout/vList2"/>
    <dgm:cxn modelId="{FFECC337-2053-4056-A1B5-F0D33B01E13B}" type="presParOf" srcId="{42E7EBEE-89FF-49C8-A827-AC8275E2A834}" destId="{CFB5A9AB-2C60-4E21-ADC3-E654EA996E1B}" srcOrd="7" destOrd="0" presId="urn:microsoft.com/office/officeart/2005/8/layout/vList2"/>
    <dgm:cxn modelId="{EE2DE73E-E65C-41C8-B2DB-D58695F71B85}" type="presParOf" srcId="{42E7EBEE-89FF-49C8-A827-AC8275E2A834}" destId="{C0E9D65A-DF71-48FF-9258-66967D1DEA56}" srcOrd="8" destOrd="0" presId="urn:microsoft.com/office/officeart/2005/8/layout/vList2"/>
    <dgm:cxn modelId="{BE0D2E7D-3278-4135-B254-217147F793DF}" type="presParOf" srcId="{42E7EBEE-89FF-49C8-A827-AC8275E2A834}" destId="{3EB34F17-7353-4502-A7E6-0C7874AB6954}" srcOrd="9" destOrd="0" presId="urn:microsoft.com/office/officeart/2005/8/layout/vList2"/>
    <dgm:cxn modelId="{B665079C-F5E3-4337-BE75-65EED81E12F7}" type="presParOf" srcId="{42E7EBEE-89FF-49C8-A827-AC8275E2A834}" destId="{CBBAA94D-AC4D-4151-9BE0-269BEB701AAE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58FB6F6-DEEA-413D-BA4A-DD2A541FDE21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2997000D-59A0-4B70-AB3A-227D75B579F1}">
      <dgm:prSet/>
      <dgm:spPr/>
      <dgm:t>
        <a:bodyPr/>
        <a:lstStyle/>
        <a:p>
          <a:pPr>
            <a:lnSpc>
              <a:spcPct val="100000"/>
            </a:lnSpc>
          </a:pPr>
          <a:r>
            <a:rPr lang="nl-NL"/>
            <a:t>Voldoende betaalbare woningen voor mensen met een </a:t>
          </a:r>
          <a:r>
            <a:rPr lang="nl-NL" b="1"/>
            <a:t>laag inkomen </a:t>
          </a:r>
          <a:r>
            <a:rPr lang="nl-NL"/>
            <a:t>en </a:t>
          </a:r>
          <a:r>
            <a:rPr lang="nl-NL" b="1"/>
            <a:t>middeninkomen</a:t>
          </a:r>
          <a:endParaRPr lang="en-US"/>
        </a:p>
      </dgm:t>
    </dgm:pt>
    <dgm:pt modelId="{DB1624F3-A922-42D3-B8F1-56633A17714D}" type="parTrans" cxnId="{FD1060C2-FEF6-4F41-96DB-CC39198D78B7}">
      <dgm:prSet/>
      <dgm:spPr/>
      <dgm:t>
        <a:bodyPr/>
        <a:lstStyle/>
        <a:p>
          <a:endParaRPr lang="en-US"/>
        </a:p>
      </dgm:t>
    </dgm:pt>
    <dgm:pt modelId="{FC99F914-D0E6-4C47-9BBD-F36635C6E3A5}" type="sibTrans" cxnId="{FD1060C2-FEF6-4F41-96DB-CC39198D78B7}">
      <dgm:prSet/>
      <dgm:spPr/>
      <dgm:t>
        <a:bodyPr/>
        <a:lstStyle/>
        <a:p>
          <a:endParaRPr lang="en-US"/>
        </a:p>
      </dgm:t>
    </dgm:pt>
    <dgm:pt modelId="{227D0294-ECE7-438F-B458-C8A3DA73FC60}">
      <dgm:prSet/>
      <dgm:spPr/>
      <dgm:t>
        <a:bodyPr/>
        <a:lstStyle/>
        <a:p>
          <a:pPr>
            <a:lnSpc>
              <a:spcPct val="100000"/>
            </a:lnSpc>
          </a:pPr>
          <a:r>
            <a:rPr lang="nl-NL" b="1" dirty="0"/>
            <a:t>Twee derde</a:t>
          </a:r>
          <a:r>
            <a:rPr lang="nl-NL" dirty="0"/>
            <a:t> betaalbare nieuwbouw landelijk, provinciaal, regionaal</a:t>
          </a:r>
          <a:endParaRPr lang="en-US" dirty="0"/>
        </a:p>
      </dgm:t>
    </dgm:pt>
    <dgm:pt modelId="{6AA12C61-E0F2-4EFE-8A0E-19C771C000C5}" type="parTrans" cxnId="{58A4BB44-4DCC-4506-B492-35C102F0B016}">
      <dgm:prSet/>
      <dgm:spPr/>
      <dgm:t>
        <a:bodyPr/>
        <a:lstStyle/>
        <a:p>
          <a:endParaRPr lang="en-US"/>
        </a:p>
      </dgm:t>
    </dgm:pt>
    <dgm:pt modelId="{A441969C-A4A6-460F-8F98-40837DA69CE6}" type="sibTrans" cxnId="{58A4BB44-4DCC-4506-B492-35C102F0B016}">
      <dgm:prSet/>
      <dgm:spPr/>
      <dgm:t>
        <a:bodyPr/>
        <a:lstStyle/>
        <a:p>
          <a:endParaRPr lang="en-US"/>
        </a:p>
      </dgm:t>
    </dgm:pt>
    <dgm:pt modelId="{673CBFBA-01F4-4558-8176-D93F52D0D3A1}">
      <dgm:prSet/>
      <dgm:spPr/>
      <dgm:t>
        <a:bodyPr/>
        <a:lstStyle/>
        <a:p>
          <a:pPr>
            <a:lnSpc>
              <a:spcPct val="100000"/>
            </a:lnSpc>
          </a:pPr>
          <a:r>
            <a:rPr lang="nl-NL"/>
            <a:t>Betaalbaar </a:t>
          </a:r>
          <a:r>
            <a:rPr lang="nl-NL" b="1"/>
            <a:t>=</a:t>
          </a:r>
          <a:r>
            <a:rPr lang="nl-NL"/>
            <a:t> betaalbare koop, middenhuur en sociale huur </a:t>
          </a:r>
          <a:endParaRPr lang="en-US"/>
        </a:p>
      </dgm:t>
    </dgm:pt>
    <dgm:pt modelId="{A5B7970A-3A77-4D5C-8C9E-11E721A1934C}" type="parTrans" cxnId="{A09BD8E7-8C1D-432A-AFA6-BE54E58B9175}">
      <dgm:prSet/>
      <dgm:spPr/>
      <dgm:t>
        <a:bodyPr/>
        <a:lstStyle/>
        <a:p>
          <a:endParaRPr lang="en-US"/>
        </a:p>
      </dgm:t>
    </dgm:pt>
    <dgm:pt modelId="{4255B4EF-EF63-4995-8748-64D00C545828}" type="sibTrans" cxnId="{A09BD8E7-8C1D-432A-AFA6-BE54E58B9175}">
      <dgm:prSet/>
      <dgm:spPr/>
      <dgm:t>
        <a:bodyPr/>
        <a:lstStyle/>
        <a:p>
          <a:endParaRPr lang="en-US"/>
        </a:p>
      </dgm:t>
    </dgm:pt>
    <dgm:pt modelId="{04700E2D-D387-475F-86AB-188BFF4ED79E}">
      <dgm:prSet/>
      <dgm:spPr/>
      <dgm:t>
        <a:bodyPr/>
        <a:lstStyle/>
        <a:p>
          <a:pPr>
            <a:lnSpc>
              <a:spcPct val="100000"/>
            </a:lnSpc>
          </a:pPr>
          <a:r>
            <a:rPr lang="nl-NL" b="1" dirty="0"/>
            <a:t>Uniforme</a:t>
          </a:r>
          <a:r>
            <a:rPr lang="nl-NL" dirty="0"/>
            <a:t> definities</a:t>
          </a:r>
          <a:endParaRPr lang="en-US" dirty="0"/>
        </a:p>
      </dgm:t>
    </dgm:pt>
    <dgm:pt modelId="{9BE96952-97DC-45AD-8068-305F93F359CE}" type="parTrans" cxnId="{5E250D80-C4F7-47FE-A3EE-38A8994B1113}">
      <dgm:prSet/>
      <dgm:spPr/>
      <dgm:t>
        <a:bodyPr/>
        <a:lstStyle/>
        <a:p>
          <a:endParaRPr lang="en-US"/>
        </a:p>
      </dgm:t>
    </dgm:pt>
    <dgm:pt modelId="{209B5FBD-5A1A-4B3D-9CD6-0A889FEE3C23}" type="sibTrans" cxnId="{5E250D80-C4F7-47FE-A3EE-38A8994B1113}">
      <dgm:prSet/>
      <dgm:spPr/>
      <dgm:t>
        <a:bodyPr/>
        <a:lstStyle/>
        <a:p>
          <a:endParaRPr lang="en-US"/>
        </a:p>
      </dgm:t>
    </dgm:pt>
    <dgm:pt modelId="{3058A2D4-7ADE-4E5B-96AC-D7E460508A18}" type="pres">
      <dgm:prSet presAssocID="{158FB6F6-DEEA-413D-BA4A-DD2A541FDE21}" presName="root" presStyleCnt="0">
        <dgm:presLayoutVars>
          <dgm:dir/>
          <dgm:resizeHandles val="exact"/>
        </dgm:presLayoutVars>
      </dgm:prSet>
      <dgm:spPr/>
    </dgm:pt>
    <dgm:pt modelId="{87AC9E4E-6051-4CD9-B448-5EA9BDAB0585}" type="pres">
      <dgm:prSet presAssocID="{2997000D-59A0-4B70-AB3A-227D75B579F1}" presName="compNode" presStyleCnt="0"/>
      <dgm:spPr/>
    </dgm:pt>
    <dgm:pt modelId="{09DC59A9-CC50-4FBE-88FB-F6CB144E9D65}" type="pres">
      <dgm:prSet presAssocID="{2997000D-59A0-4B70-AB3A-227D75B579F1}" presName="bgRect" presStyleLbl="bgShp" presStyleIdx="0" presStyleCnt="4"/>
      <dgm:spPr>
        <a:solidFill>
          <a:schemeClr val="bg2"/>
        </a:solidFill>
      </dgm:spPr>
    </dgm:pt>
    <dgm:pt modelId="{3384C8D6-76F2-478E-92C5-361F09591EDA}" type="pres">
      <dgm:prSet presAssocID="{2997000D-59A0-4B70-AB3A-227D75B579F1}" presName="iconRect" presStyleLbl="node1" presStyleIdx="0" presStyleCnt="4"/>
      <dgm:spPr>
        <a:blipFill>
          <a:blip xmlns:r="http://schemas.openxmlformats.org/officeDocument/2006/relationships" r:embed="rId1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aafdiagram met stijgende lijn met effen opvulling"/>
        </a:ext>
      </dgm:extLst>
    </dgm:pt>
    <dgm:pt modelId="{047AC7A2-5E3F-426C-ADE6-DCF00A92A4DB}" type="pres">
      <dgm:prSet presAssocID="{2997000D-59A0-4B70-AB3A-227D75B579F1}" presName="spaceRect" presStyleCnt="0"/>
      <dgm:spPr/>
    </dgm:pt>
    <dgm:pt modelId="{DDEA9840-8B2E-4C73-9DAB-4ED38D134952}" type="pres">
      <dgm:prSet presAssocID="{2997000D-59A0-4B70-AB3A-227D75B579F1}" presName="parTx" presStyleLbl="revTx" presStyleIdx="0" presStyleCnt="4">
        <dgm:presLayoutVars>
          <dgm:chMax val="0"/>
          <dgm:chPref val="0"/>
        </dgm:presLayoutVars>
      </dgm:prSet>
      <dgm:spPr/>
    </dgm:pt>
    <dgm:pt modelId="{DF96709E-3F20-4456-A10E-2BCD0971D1CD}" type="pres">
      <dgm:prSet presAssocID="{FC99F914-D0E6-4C47-9BBD-F36635C6E3A5}" presName="sibTrans" presStyleCnt="0"/>
      <dgm:spPr/>
    </dgm:pt>
    <dgm:pt modelId="{6871393D-E532-47A6-A483-368F76BDB0B1}" type="pres">
      <dgm:prSet presAssocID="{227D0294-ECE7-438F-B458-C8A3DA73FC60}" presName="compNode" presStyleCnt="0"/>
      <dgm:spPr/>
    </dgm:pt>
    <dgm:pt modelId="{DBA904D2-DEF9-41A4-850D-E8BAC6980524}" type="pres">
      <dgm:prSet presAssocID="{227D0294-ECE7-438F-B458-C8A3DA73FC60}" presName="bgRect" presStyleLbl="bgShp" presStyleIdx="1" presStyleCnt="4"/>
      <dgm:spPr>
        <a:solidFill>
          <a:schemeClr val="bg2"/>
        </a:solidFill>
      </dgm:spPr>
    </dgm:pt>
    <dgm:pt modelId="{241CC4F3-3FC6-4D4A-A614-6A69B8AFE835}" type="pres">
      <dgm:prSet presAssocID="{227D0294-ECE7-438F-B458-C8A3DA73FC60}" presName="iconRect" presStyleLbl="node1" presStyleIdx="1" presStyleCnt="4"/>
      <dgm:spPr>
        <a:blipFill>
          <a:blip xmlns:r="http://schemas.openxmlformats.org/officeDocument/2006/relationships" r:embed="rId3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uis met effen opvulling"/>
        </a:ext>
      </dgm:extLst>
    </dgm:pt>
    <dgm:pt modelId="{619058D9-A9D4-4B13-B138-3CBDA015CF90}" type="pres">
      <dgm:prSet presAssocID="{227D0294-ECE7-438F-B458-C8A3DA73FC60}" presName="spaceRect" presStyleCnt="0"/>
      <dgm:spPr/>
    </dgm:pt>
    <dgm:pt modelId="{8200D8F7-19C9-4C78-9600-2B8C62408C85}" type="pres">
      <dgm:prSet presAssocID="{227D0294-ECE7-438F-B458-C8A3DA73FC60}" presName="parTx" presStyleLbl="revTx" presStyleIdx="1" presStyleCnt="4">
        <dgm:presLayoutVars>
          <dgm:chMax val="0"/>
          <dgm:chPref val="0"/>
        </dgm:presLayoutVars>
      </dgm:prSet>
      <dgm:spPr/>
    </dgm:pt>
    <dgm:pt modelId="{B1D4438A-50B6-4F7F-BF31-39A7A26725F3}" type="pres">
      <dgm:prSet presAssocID="{A441969C-A4A6-460F-8F98-40837DA69CE6}" presName="sibTrans" presStyleCnt="0"/>
      <dgm:spPr/>
    </dgm:pt>
    <dgm:pt modelId="{C372755A-E689-4348-A4B3-EEE1F699EB89}" type="pres">
      <dgm:prSet presAssocID="{673CBFBA-01F4-4558-8176-D93F52D0D3A1}" presName="compNode" presStyleCnt="0"/>
      <dgm:spPr/>
    </dgm:pt>
    <dgm:pt modelId="{D3DDEF0E-E2C0-433B-9561-610347263882}" type="pres">
      <dgm:prSet presAssocID="{673CBFBA-01F4-4558-8176-D93F52D0D3A1}" presName="bgRect" presStyleLbl="bgShp" presStyleIdx="2" presStyleCnt="4"/>
      <dgm:spPr>
        <a:solidFill>
          <a:schemeClr val="bg2"/>
        </a:solidFill>
      </dgm:spPr>
    </dgm:pt>
    <dgm:pt modelId="{07B2416A-B74A-437C-AFBF-7A60AED381D7}" type="pres">
      <dgm:prSet presAssocID="{673CBFBA-01F4-4558-8176-D93F52D0D3A1}" presName="iconRect" presStyleLbl="node1" presStyleIdx="2" presStyleCnt="4"/>
      <dgm:spPr>
        <a:blipFill>
          <a:blip xmlns:r="http://schemas.openxmlformats.org/officeDocument/2006/relationships" r:embed="rId5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uro met effen opvulling"/>
        </a:ext>
      </dgm:extLst>
    </dgm:pt>
    <dgm:pt modelId="{75C02F8A-62D0-439E-92BA-38D75BB3F418}" type="pres">
      <dgm:prSet presAssocID="{673CBFBA-01F4-4558-8176-D93F52D0D3A1}" presName="spaceRect" presStyleCnt="0"/>
      <dgm:spPr/>
    </dgm:pt>
    <dgm:pt modelId="{EBE3B586-966C-4088-A059-381A32CC736E}" type="pres">
      <dgm:prSet presAssocID="{673CBFBA-01F4-4558-8176-D93F52D0D3A1}" presName="parTx" presStyleLbl="revTx" presStyleIdx="2" presStyleCnt="4">
        <dgm:presLayoutVars>
          <dgm:chMax val="0"/>
          <dgm:chPref val="0"/>
        </dgm:presLayoutVars>
      </dgm:prSet>
      <dgm:spPr/>
    </dgm:pt>
    <dgm:pt modelId="{D228818F-B0FB-47CA-905F-9A3E6646237D}" type="pres">
      <dgm:prSet presAssocID="{4255B4EF-EF63-4995-8748-64D00C545828}" presName="sibTrans" presStyleCnt="0"/>
      <dgm:spPr/>
    </dgm:pt>
    <dgm:pt modelId="{5AE67513-6169-4F19-AE05-264EAF30423D}" type="pres">
      <dgm:prSet presAssocID="{04700E2D-D387-475F-86AB-188BFF4ED79E}" presName="compNode" presStyleCnt="0"/>
      <dgm:spPr/>
    </dgm:pt>
    <dgm:pt modelId="{0BD4E37F-0270-48BB-9948-CE23F7241C42}" type="pres">
      <dgm:prSet presAssocID="{04700E2D-D387-475F-86AB-188BFF4ED79E}" presName="bgRect" presStyleLbl="bgShp" presStyleIdx="3" presStyleCnt="4"/>
      <dgm:spPr>
        <a:solidFill>
          <a:schemeClr val="bg2"/>
        </a:solidFill>
      </dgm:spPr>
    </dgm:pt>
    <dgm:pt modelId="{061EBC15-38C4-4759-98FA-9EC775E8DA4B}" type="pres">
      <dgm:prSet presAssocID="{04700E2D-D387-475F-86AB-188BFF4ED79E}" presName="iconRect" presStyleLbl="node1" presStyleIdx="3" presStyleCnt="4"/>
      <dgm:spPr>
        <a:blipFill>
          <a:blip xmlns:r="http://schemas.openxmlformats.org/officeDocument/2006/relationships" r:embed="rId7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ument"/>
        </a:ext>
      </dgm:extLst>
    </dgm:pt>
    <dgm:pt modelId="{6B711CB7-12C8-4007-A73A-903965B4804A}" type="pres">
      <dgm:prSet presAssocID="{04700E2D-D387-475F-86AB-188BFF4ED79E}" presName="spaceRect" presStyleCnt="0"/>
      <dgm:spPr/>
    </dgm:pt>
    <dgm:pt modelId="{62D33BC5-6676-42BB-A06F-E868CAE030EF}" type="pres">
      <dgm:prSet presAssocID="{04700E2D-D387-475F-86AB-188BFF4ED79E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3BC99419-6DDB-424A-BAA5-40A8F047523B}" type="presOf" srcId="{158FB6F6-DEEA-413D-BA4A-DD2A541FDE21}" destId="{3058A2D4-7ADE-4E5B-96AC-D7E460508A18}" srcOrd="0" destOrd="0" presId="urn:microsoft.com/office/officeart/2018/2/layout/IconVerticalSolidList"/>
    <dgm:cxn modelId="{F644812C-7C74-486F-9721-0E23D491678A}" type="presOf" srcId="{227D0294-ECE7-438F-B458-C8A3DA73FC60}" destId="{8200D8F7-19C9-4C78-9600-2B8C62408C85}" srcOrd="0" destOrd="0" presId="urn:microsoft.com/office/officeart/2018/2/layout/IconVerticalSolidList"/>
    <dgm:cxn modelId="{2A47273A-6B99-4094-8343-FB41C26B3420}" type="presOf" srcId="{2997000D-59A0-4B70-AB3A-227D75B579F1}" destId="{DDEA9840-8B2E-4C73-9DAB-4ED38D134952}" srcOrd="0" destOrd="0" presId="urn:microsoft.com/office/officeart/2018/2/layout/IconVerticalSolidList"/>
    <dgm:cxn modelId="{58A4BB44-4DCC-4506-B492-35C102F0B016}" srcId="{158FB6F6-DEEA-413D-BA4A-DD2A541FDE21}" destId="{227D0294-ECE7-438F-B458-C8A3DA73FC60}" srcOrd="1" destOrd="0" parTransId="{6AA12C61-E0F2-4EFE-8A0E-19C771C000C5}" sibTransId="{A441969C-A4A6-460F-8F98-40837DA69CE6}"/>
    <dgm:cxn modelId="{5E250D80-C4F7-47FE-A3EE-38A8994B1113}" srcId="{158FB6F6-DEEA-413D-BA4A-DD2A541FDE21}" destId="{04700E2D-D387-475F-86AB-188BFF4ED79E}" srcOrd="3" destOrd="0" parTransId="{9BE96952-97DC-45AD-8068-305F93F359CE}" sibTransId="{209B5FBD-5A1A-4B3D-9CD6-0A889FEE3C23}"/>
    <dgm:cxn modelId="{FD1060C2-FEF6-4F41-96DB-CC39198D78B7}" srcId="{158FB6F6-DEEA-413D-BA4A-DD2A541FDE21}" destId="{2997000D-59A0-4B70-AB3A-227D75B579F1}" srcOrd="0" destOrd="0" parTransId="{DB1624F3-A922-42D3-B8F1-56633A17714D}" sibTransId="{FC99F914-D0E6-4C47-9BBD-F36635C6E3A5}"/>
    <dgm:cxn modelId="{A31159D3-CBAE-44A3-9B21-C3BD59646AFE}" type="presOf" srcId="{673CBFBA-01F4-4558-8176-D93F52D0D3A1}" destId="{EBE3B586-966C-4088-A059-381A32CC736E}" srcOrd="0" destOrd="0" presId="urn:microsoft.com/office/officeart/2018/2/layout/IconVerticalSolidList"/>
    <dgm:cxn modelId="{1887F7D7-A624-4BEA-BC46-C9494CC79421}" type="presOf" srcId="{04700E2D-D387-475F-86AB-188BFF4ED79E}" destId="{62D33BC5-6676-42BB-A06F-E868CAE030EF}" srcOrd="0" destOrd="0" presId="urn:microsoft.com/office/officeart/2018/2/layout/IconVerticalSolidList"/>
    <dgm:cxn modelId="{A09BD8E7-8C1D-432A-AFA6-BE54E58B9175}" srcId="{158FB6F6-DEEA-413D-BA4A-DD2A541FDE21}" destId="{673CBFBA-01F4-4558-8176-D93F52D0D3A1}" srcOrd="2" destOrd="0" parTransId="{A5B7970A-3A77-4D5C-8C9E-11E721A1934C}" sibTransId="{4255B4EF-EF63-4995-8748-64D00C545828}"/>
    <dgm:cxn modelId="{44739269-3E00-4803-90CD-0E251BCEFFEF}" type="presParOf" srcId="{3058A2D4-7ADE-4E5B-96AC-D7E460508A18}" destId="{87AC9E4E-6051-4CD9-B448-5EA9BDAB0585}" srcOrd="0" destOrd="0" presId="urn:microsoft.com/office/officeart/2018/2/layout/IconVerticalSolidList"/>
    <dgm:cxn modelId="{49E93165-D50C-4FFB-860F-D4F68F71CB3C}" type="presParOf" srcId="{87AC9E4E-6051-4CD9-B448-5EA9BDAB0585}" destId="{09DC59A9-CC50-4FBE-88FB-F6CB144E9D65}" srcOrd="0" destOrd="0" presId="urn:microsoft.com/office/officeart/2018/2/layout/IconVerticalSolidList"/>
    <dgm:cxn modelId="{3D282EA4-3CA2-421E-8D9B-A5B3A284BFAD}" type="presParOf" srcId="{87AC9E4E-6051-4CD9-B448-5EA9BDAB0585}" destId="{3384C8D6-76F2-478E-92C5-361F09591EDA}" srcOrd="1" destOrd="0" presId="urn:microsoft.com/office/officeart/2018/2/layout/IconVerticalSolidList"/>
    <dgm:cxn modelId="{26B8CC9B-CEE7-4860-BEE2-71C57EC9015E}" type="presParOf" srcId="{87AC9E4E-6051-4CD9-B448-5EA9BDAB0585}" destId="{047AC7A2-5E3F-426C-ADE6-DCF00A92A4DB}" srcOrd="2" destOrd="0" presId="urn:microsoft.com/office/officeart/2018/2/layout/IconVerticalSolidList"/>
    <dgm:cxn modelId="{A6AECF54-DA37-47F4-A8A1-B9186E0D7FC4}" type="presParOf" srcId="{87AC9E4E-6051-4CD9-B448-5EA9BDAB0585}" destId="{DDEA9840-8B2E-4C73-9DAB-4ED38D134952}" srcOrd="3" destOrd="0" presId="urn:microsoft.com/office/officeart/2018/2/layout/IconVerticalSolidList"/>
    <dgm:cxn modelId="{D4F3A184-A5EB-4D7C-8B77-684D4B59DB28}" type="presParOf" srcId="{3058A2D4-7ADE-4E5B-96AC-D7E460508A18}" destId="{DF96709E-3F20-4456-A10E-2BCD0971D1CD}" srcOrd="1" destOrd="0" presId="urn:microsoft.com/office/officeart/2018/2/layout/IconVerticalSolidList"/>
    <dgm:cxn modelId="{C7A44415-DCBF-4A35-A9A6-30368771C576}" type="presParOf" srcId="{3058A2D4-7ADE-4E5B-96AC-D7E460508A18}" destId="{6871393D-E532-47A6-A483-368F76BDB0B1}" srcOrd="2" destOrd="0" presId="urn:microsoft.com/office/officeart/2018/2/layout/IconVerticalSolidList"/>
    <dgm:cxn modelId="{8D8F8B9A-37A6-4B59-A929-65B20A6B85A4}" type="presParOf" srcId="{6871393D-E532-47A6-A483-368F76BDB0B1}" destId="{DBA904D2-DEF9-41A4-850D-E8BAC6980524}" srcOrd="0" destOrd="0" presId="urn:microsoft.com/office/officeart/2018/2/layout/IconVerticalSolidList"/>
    <dgm:cxn modelId="{592B237D-4528-430E-921D-CE5F798655D1}" type="presParOf" srcId="{6871393D-E532-47A6-A483-368F76BDB0B1}" destId="{241CC4F3-3FC6-4D4A-A614-6A69B8AFE835}" srcOrd="1" destOrd="0" presId="urn:microsoft.com/office/officeart/2018/2/layout/IconVerticalSolidList"/>
    <dgm:cxn modelId="{17142FB5-1618-4979-A27C-42659C8AC589}" type="presParOf" srcId="{6871393D-E532-47A6-A483-368F76BDB0B1}" destId="{619058D9-A9D4-4B13-B138-3CBDA015CF90}" srcOrd="2" destOrd="0" presId="urn:microsoft.com/office/officeart/2018/2/layout/IconVerticalSolidList"/>
    <dgm:cxn modelId="{03AA2E2A-8B6D-422E-98F2-0D4879892195}" type="presParOf" srcId="{6871393D-E532-47A6-A483-368F76BDB0B1}" destId="{8200D8F7-19C9-4C78-9600-2B8C62408C85}" srcOrd="3" destOrd="0" presId="urn:microsoft.com/office/officeart/2018/2/layout/IconVerticalSolidList"/>
    <dgm:cxn modelId="{AF9D6E67-D2C8-403B-B0B6-C717578EAE1F}" type="presParOf" srcId="{3058A2D4-7ADE-4E5B-96AC-D7E460508A18}" destId="{B1D4438A-50B6-4F7F-BF31-39A7A26725F3}" srcOrd="3" destOrd="0" presId="urn:microsoft.com/office/officeart/2018/2/layout/IconVerticalSolidList"/>
    <dgm:cxn modelId="{58AE567B-EA45-49CB-9927-30639B41FD26}" type="presParOf" srcId="{3058A2D4-7ADE-4E5B-96AC-D7E460508A18}" destId="{C372755A-E689-4348-A4B3-EEE1F699EB89}" srcOrd="4" destOrd="0" presId="urn:microsoft.com/office/officeart/2018/2/layout/IconVerticalSolidList"/>
    <dgm:cxn modelId="{C294A8B7-889B-494C-BEE2-C8537889A962}" type="presParOf" srcId="{C372755A-E689-4348-A4B3-EEE1F699EB89}" destId="{D3DDEF0E-E2C0-433B-9561-610347263882}" srcOrd="0" destOrd="0" presId="urn:microsoft.com/office/officeart/2018/2/layout/IconVerticalSolidList"/>
    <dgm:cxn modelId="{6FF1854E-48AC-46D2-A7D6-CA5CBE386FEB}" type="presParOf" srcId="{C372755A-E689-4348-A4B3-EEE1F699EB89}" destId="{07B2416A-B74A-437C-AFBF-7A60AED381D7}" srcOrd="1" destOrd="0" presId="urn:microsoft.com/office/officeart/2018/2/layout/IconVerticalSolidList"/>
    <dgm:cxn modelId="{5F29F96F-98BC-453F-9CBB-8E698DCFDECD}" type="presParOf" srcId="{C372755A-E689-4348-A4B3-EEE1F699EB89}" destId="{75C02F8A-62D0-439E-92BA-38D75BB3F418}" srcOrd="2" destOrd="0" presId="urn:microsoft.com/office/officeart/2018/2/layout/IconVerticalSolidList"/>
    <dgm:cxn modelId="{6362B914-0992-4AF3-A3C8-038ADAE2711D}" type="presParOf" srcId="{C372755A-E689-4348-A4B3-EEE1F699EB89}" destId="{EBE3B586-966C-4088-A059-381A32CC736E}" srcOrd="3" destOrd="0" presId="urn:microsoft.com/office/officeart/2018/2/layout/IconVerticalSolidList"/>
    <dgm:cxn modelId="{0A16076A-B84A-4346-AF39-268AE390696D}" type="presParOf" srcId="{3058A2D4-7ADE-4E5B-96AC-D7E460508A18}" destId="{D228818F-B0FB-47CA-905F-9A3E6646237D}" srcOrd="5" destOrd="0" presId="urn:microsoft.com/office/officeart/2018/2/layout/IconVerticalSolidList"/>
    <dgm:cxn modelId="{A9B58FEA-68C3-432F-A08B-380096032055}" type="presParOf" srcId="{3058A2D4-7ADE-4E5B-96AC-D7E460508A18}" destId="{5AE67513-6169-4F19-AE05-264EAF30423D}" srcOrd="6" destOrd="0" presId="urn:microsoft.com/office/officeart/2018/2/layout/IconVerticalSolidList"/>
    <dgm:cxn modelId="{363CFAC4-C318-40D6-8B02-544B96B4BBD8}" type="presParOf" srcId="{5AE67513-6169-4F19-AE05-264EAF30423D}" destId="{0BD4E37F-0270-48BB-9948-CE23F7241C42}" srcOrd="0" destOrd="0" presId="urn:microsoft.com/office/officeart/2018/2/layout/IconVerticalSolidList"/>
    <dgm:cxn modelId="{6353A292-AC4D-49B8-9F47-5589999763B1}" type="presParOf" srcId="{5AE67513-6169-4F19-AE05-264EAF30423D}" destId="{061EBC15-38C4-4759-98FA-9EC775E8DA4B}" srcOrd="1" destOrd="0" presId="urn:microsoft.com/office/officeart/2018/2/layout/IconVerticalSolidList"/>
    <dgm:cxn modelId="{2944D004-6419-4407-AB88-5303F66BC313}" type="presParOf" srcId="{5AE67513-6169-4F19-AE05-264EAF30423D}" destId="{6B711CB7-12C8-4007-A73A-903965B4804A}" srcOrd="2" destOrd="0" presId="urn:microsoft.com/office/officeart/2018/2/layout/IconVerticalSolidList"/>
    <dgm:cxn modelId="{7CC83C7B-9F65-49F7-B596-9BD2FF5D6347}" type="presParOf" srcId="{5AE67513-6169-4F19-AE05-264EAF30423D}" destId="{62D33BC5-6676-42BB-A06F-E868CAE030EF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4845385-F49F-4619-AD32-8F0B0E284CD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DACD12AB-9445-4A91-9991-0C20D196750E}">
      <dgm:prSet phldrT="[Tekst]"/>
      <dgm:spPr>
        <a:solidFill>
          <a:srgbClr val="92D050"/>
        </a:solidFill>
      </dgm:spPr>
      <dgm:t>
        <a:bodyPr/>
        <a:lstStyle/>
        <a:p>
          <a:r>
            <a:rPr lang="en-US"/>
            <a:t>Woonruimteverdeling</a:t>
          </a:r>
          <a:endParaRPr lang="nl-NL"/>
        </a:p>
      </dgm:t>
    </dgm:pt>
    <dgm:pt modelId="{DD540E49-6B50-438B-AFD2-BA8F6F35FF9D}" type="parTrans" cxnId="{7CA32358-6458-49AD-9A90-6D348909E023}">
      <dgm:prSet/>
      <dgm:spPr/>
      <dgm:t>
        <a:bodyPr/>
        <a:lstStyle/>
        <a:p>
          <a:endParaRPr lang="nl-NL"/>
        </a:p>
      </dgm:t>
    </dgm:pt>
    <dgm:pt modelId="{16338B76-EAA0-44B3-9ADD-AF1B6E06F295}" type="sibTrans" cxnId="{7CA32358-6458-49AD-9A90-6D348909E023}">
      <dgm:prSet/>
      <dgm:spPr/>
      <dgm:t>
        <a:bodyPr/>
        <a:lstStyle/>
        <a:p>
          <a:endParaRPr lang="nl-NL"/>
        </a:p>
      </dgm:t>
    </dgm:pt>
    <dgm:pt modelId="{92910852-AAC4-46B8-86CA-69765D0FE279}">
      <dgm:prSet phldrT="[Tekst]"/>
      <dgm:spPr/>
      <dgm:t>
        <a:bodyPr/>
        <a:lstStyle/>
        <a:p>
          <a:r>
            <a:rPr lang="en-US"/>
            <a:t>Type woonruimte</a:t>
          </a:r>
          <a:endParaRPr lang="nl-NL"/>
        </a:p>
      </dgm:t>
    </dgm:pt>
    <dgm:pt modelId="{3B3973D6-BBBB-4DB2-A5A9-E89B0F1A442D}" type="parTrans" cxnId="{DF0A3621-2054-4101-BA1A-2AB2D79201D1}">
      <dgm:prSet/>
      <dgm:spPr/>
      <dgm:t>
        <a:bodyPr/>
        <a:lstStyle/>
        <a:p>
          <a:endParaRPr lang="nl-NL"/>
        </a:p>
      </dgm:t>
    </dgm:pt>
    <dgm:pt modelId="{8D452222-2AE7-45A3-BFC1-44792D98F031}" type="sibTrans" cxnId="{DF0A3621-2054-4101-BA1A-2AB2D79201D1}">
      <dgm:prSet/>
      <dgm:spPr/>
      <dgm:t>
        <a:bodyPr/>
        <a:lstStyle/>
        <a:p>
          <a:endParaRPr lang="nl-NL"/>
        </a:p>
      </dgm:t>
    </dgm:pt>
    <dgm:pt modelId="{76031CB7-841D-4469-ACAD-6DA7C55AA321}">
      <dgm:prSet phldrT="[Tekst]"/>
      <dgm:spPr>
        <a:solidFill>
          <a:srgbClr val="92D050"/>
        </a:solidFill>
      </dgm:spPr>
      <dgm:t>
        <a:bodyPr/>
        <a:lstStyle/>
        <a:p>
          <a:r>
            <a:rPr lang="en-US"/>
            <a:t>Woonruimtevoorraad</a:t>
          </a:r>
          <a:endParaRPr lang="nl-NL"/>
        </a:p>
      </dgm:t>
    </dgm:pt>
    <dgm:pt modelId="{DBC5E1D8-A33B-4E5B-8EBC-266F15A94000}" type="parTrans" cxnId="{D006D02A-C904-4082-A179-1350E3C18C2B}">
      <dgm:prSet/>
      <dgm:spPr/>
      <dgm:t>
        <a:bodyPr/>
        <a:lstStyle/>
        <a:p>
          <a:endParaRPr lang="nl-NL"/>
        </a:p>
      </dgm:t>
    </dgm:pt>
    <dgm:pt modelId="{9E90FEEC-5624-4CE7-9C1A-DEC9FD35147E}" type="sibTrans" cxnId="{D006D02A-C904-4082-A179-1350E3C18C2B}">
      <dgm:prSet/>
      <dgm:spPr/>
      <dgm:t>
        <a:bodyPr/>
        <a:lstStyle/>
        <a:p>
          <a:endParaRPr lang="nl-NL"/>
        </a:p>
      </dgm:t>
    </dgm:pt>
    <dgm:pt modelId="{9C655F0D-175C-4978-83E4-56C1A714FBDD}">
      <dgm:prSet phldrT="[Tekst]"/>
      <dgm:spPr/>
      <dgm:t>
        <a:bodyPr/>
        <a:lstStyle/>
        <a:p>
          <a:r>
            <a:rPr lang="en-US"/>
            <a:t>Onttrekking, splitsing, samenvoeging</a:t>
          </a:r>
          <a:endParaRPr lang="nl-NL"/>
        </a:p>
      </dgm:t>
    </dgm:pt>
    <dgm:pt modelId="{44277289-333B-4F50-95A5-4E39121D53C7}" type="parTrans" cxnId="{DFE1387A-8A16-4DA2-93BF-17FF4EE1A2FD}">
      <dgm:prSet/>
      <dgm:spPr/>
      <dgm:t>
        <a:bodyPr/>
        <a:lstStyle/>
        <a:p>
          <a:endParaRPr lang="nl-NL"/>
        </a:p>
      </dgm:t>
    </dgm:pt>
    <dgm:pt modelId="{B6B40A74-6534-4917-BA2D-A6FE36F3DB85}" type="sibTrans" cxnId="{DFE1387A-8A16-4DA2-93BF-17FF4EE1A2FD}">
      <dgm:prSet/>
      <dgm:spPr/>
      <dgm:t>
        <a:bodyPr/>
        <a:lstStyle/>
        <a:p>
          <a:endParaRPr lang="nl-NL"/>
        </a:p>
      </dgm:t>
    </dgm:pt>
    <dgm:pt modelId="{E3899255-FB5D-4415-A796-96220E9E7BCE}">
      <dgm:prSet phldrT="[Tekst]"/>
      <dgm:spPr/>
      <dgm:t>
        <a:bodyPr/>
        <a:lstStyle/>
        <a:p>
          <a:r>
            <a:rPr lang="en-US"/>
            <a:t>Type voorrang (regionale/lokale binding, </a:t>
          </a:r>
          <a:r>
            <a:rPr lang="en-US" b="1">
              <a:highlight>
                <a:srgbClr val="FFFF00"/>
              </a:highlight>
            </a:rPr>
            <a:t>urgentie</a:t>
          </a:r>
          <a:r>
            <a:rPr lang="en-US"/>
            <a:t>, vitale beroepen)</a:t>
          </a:r>
          <a:endParaRPr lang="nl-NL"/>
        </a:p>
      </dgm:t>
    </dgm:pt>
    <dgm:pt modelId="{DFEC1B99-4D42-4CC1-B853-9F96826095F1}" type="parTrans" cxnId="{518E6F12-76D1-4A40-B136-2A27F5B9BE80}">
      <dgm:prSet/>
      <dgm:spPr/>
      <dgm:t>
        <a:bodyPr/>
        <a:lstStyle/>
        <a:p>
          <a:endParaRPr lang="nl-NL"/>
        </a:p>
      </dgm:t>
    </dgm:pt>
    <dgm:pt modelId="{51F88826-1DF3-4B35-B5DF-098BBEA0943A}" type="sibTrans" cxnId="{518E6F12-76D1-4A40-B136-2A27F5B9BE80}">
      <dgm:prSet/>
      <dgm:spPr/>
      <dgm:t>
        <a:bodyPr/>
        <a:lstStyle/>
        <a:p>
          <a:endParaRPr lang="nl-NL"/>
        </a:p>
      </dgm:t>
    </dgm:pt>
    <dgm:pt modelId="{57F09B6B-17DC-472A-B088-2126618A731A}">
      <dgm:prSet phldrT="[Tekst]"/>
      <dgm:spPr/>
      <dgm:t>
        <a:bodyPr/>
        <a:lstStyle/>
        <a:p>
          <a:r>
            <a:rPr lang="en-US"/>
            <a:t>Toewijzing woonwagenstandplaatsen</a:t>
          </a:r>
          <a:endParaRPr lang="nl-NL"/>
        </a:p>
      </dgm:t>
    </dgm:pt>
    <dgm:pt modelId="{B68E4D29-063D-48F5-89BA-059F436FC938}" type="parTrans" cxnId="{000D3AD5-5D82-45B4-B0DD-0AB0362C785D}">
      <dgm:prSet/>
      <dgm:spPr/>
      <dgm:t>
        <a:bodyPr/>
        <a:lstStyle/>
        <a:p>
          <a:endParaRPr lang="nl-NL"/>
        </a:p>
      </dgm:t>
    </dgm:pt>
    <dgm:pt modelId="{C4CD5DF4-371D-464D-A6CC-F058F6868A23}" type="sibTrans" cxnId="{000D3AD5-5D82-45B4-B0DD-0AB0362C785D}">
      <dgm:prSet/>
      <dgm:spPr/>
      <dgm:t>
        <a:bodyPr/>
        <a:lstStyle/>
        <a:p>
          <a:endParaRPr lang="nl-NL"/>
        </a:p>
      </dgm:t>
    </dgm:pt>
    <dgm:pt modelId="{E7F57AA8-B0E4-40C8-82F3-AAF5F3B2B9D1}">
      <dgm:prSet phldrT="[Tekst]"/>
      <dgm:spPr>
        <a:solidFill>
          <a:srgbClr val="92D050"/>
        </a:solidFill>
      </dgm:spPr>
      <dgm:t>
        <a:bodyPr/>
        <a:lstStyle/>
        <a:p>
          <a:r>
            <a:rPr lang="en-US"/>
            <a:t>Woonruimtegebruik</a:t>
          </a:r>
          <a:endParaRPr lang="nl-NL"/>
        </a:p>
      </dgm:t>
    </dgm:pt>
    <dgm:pt modelId="{BDA37AC9-E8D9-4070-8FC7-E08B3B968695}" type="parTrans" cxnId="{888B6412-FA52-45AC-80DE-D818BB38DEE1}">
      <dgm:prSet/>
      <dgm:spPr/>
      <dgm:t>
        <a:bodyPr/>
        <a:lstStyle/>
        <a:p>
          <a:endParaRPr lang="nl-NL"/>
        </a:p>
      </dgm:t>
    </dgm:pt>
    <dgm:pt modelId="{27F2F12D-C5A9-4DB8-8C56-01A160E36B2D}" type="sibTrans" cxnId="{888B6412-FA52-45AC-80DE-D818BB38DEE1}">
      <dgm:prSet/>
      <dgm:spPr/>
      <dgm:t>
        <a:bodyPr/>
        <a:lstStyle/>
        <a:p>
          <a:endParaRPr lang="nl-NL"/>
        </a:p>
      </dgm:t>
    </dgm:pt>
    <dgm:pt modelId="{AE493501-69C7-4AC8-B098-5B316BCC6C6C}">
      <dgm:prSet phldrT="[Tekst]"/>
      <dgm:spPr/>
      <dgm:t>
        <a:bodyPr/>
        <a:lstStyle/>
        <a:p>
          <a:r>
            <a:rPr lang="en-US"/>
            <a:t>Toeristische verhuur</a:t>
          </a:r>
          <a:endParaRPr lang="nl-NL"/>
        </a:p>
      </dgm:t>
    </dgm:pt>
    <dgm:pt modelId="{3A13CA9D-DF7A-4AE7-BAE6-64E9BD5935FA}" type="parTrans" cxnId="{32816921-71CF-43A3-9463-F494C360079E}">
      <dgm:prSet/>
      <dgm:spPr/>
      <dgm:t>
        <a:bodyPr/>
        <a:lstStyle/>
        <a:p>
          <a:endParaRPr lang="nl-NL"/>
        </a:p>
      </dgm:t>
    </dgm:pt>
    <dgm:pt modelId="{39A6742F-5FD7-4354-ADDD-ECA2592C5F71}" type="sibTrans" cxnId="{32816921-71CF-43A3-9463-F494C360079E}">
      <dgm:prSet/>
      <dgm:spPr/>
      <dgm:t>
        <a:bodyPr/>
        <a:lstStyle/>
        <a:p>
          <a:endParaRPr lang="nl-NL"/>
        </a:p>
      </dgm:t>
    </dgm:pt>
    <dgm:pt modelId="{E3CB5EB7-984F-4FD9-8BE2-3A0761EA42F9}">
      <dgm:prSet phldrT="[Tekst]"/>
      <dgm:spPr/>
      <dgm:t>
        <a:bodyPr/>
        <a:lstStyle/>
        <a:p>
          <a:r>
            <a:rPr lang="en-US"/>
            <a:t>Regionale afspraken over verdeling urgente groepen</a:t>
          </a:r>
          <a:endParaRPr lang="nl-NL"/>
        </a:p>
      </dgm:t>
    </dgm:pt>
    <dgm:pt modelId="{46D91E47-1C20-4F2B-8069-1A25FA871964}" type="parTrans" cxnId="{6512F00E-2141-4DBE-B98C-F68D54A0568C}">
      <dgm:prSet/>
      <dgm:spPr/>
      <dgm:t>
        <a:bodyPr/>
        <a:lstStyle/>
        <a:p>
          <a:endParaRPr lang="nl-NL"/>
        </a:p>
      </dgm:t>
    </dgm:pt>
    <dgm:pt modelId="{37180090-AEAB-4BAB-9699-93C94C6F4EB6}" type="sibTrans" cxnId="{6512F00E-2141-4DBE-B98C-F68D54A0568C}">
      <dgm:prSet/>
      <dgm:spPr/>
      <dgm:t>
        <a:bodyPr/>
        <a:lstStyle/>
        <a:p>
          <a:endParaRPr lang="nl-NL"/>
        </a:p>
      </dgm:t>
    </dgm:pt>
    <dgm:pt modelId="{743819D4-EF87-4A3F-A21B-0FDEC98145BA}">
      <dgm:prSet phldrT="[Tekst]"/>
      <dgm:spPr/>
      <dgm:t>
        <a:bodyPr/>
        <a:lstStyle/>
        <a:p>
          <a:r>
            <a:rPr lang="en-US"/>
            <a:t>Opkoopbescherming</a:t>
          </a:r>
          <a:endParaRPr lang="nl-NL"/>
        </a:p>
      </dgm:t>
    </dgm:pt>
    <dgm:pt modelId="{68DE9CE5-965A-4603-894C-6D91A33B8210}" type="parTrans" cxnId="{0B5B86BE-117F-4782-8ADD-A790800A1D37}">
      <dgm:prSet/>
      <dgm:spPr/>
      <dgm:t>
        <a:bodyPr/>
        <a:lstStyle/>
        <a:p>
          <a:endParaRPr lang="nl-NL"/>
        </a:p>
      </dgm:t>
    </dgm:pt>
    <dgm:pt modelId="{B84E2FF2-1AB0-4ABF-BA38-BEC7E0DC3D77}" type="sibTrans" cxnId="{0B5B86BE-117F-4782-8ADD-A790800A1D37}">
      <dgm:prSet/>
      <dgm:spPr/>
      <dgm:t>
        <a:bodyPr/>
        <a:lstStyle/>
        <a:p>
          <a:endParaRPr lang="nl-NL"/>
        </a:p>
      </dgm:t>
    </dgm:pt>
    <dgm:pt modelId="{234CC5D6-97B6-4E70-9B08-4C8CA809F036}" type="pres">
      <dgm:prSet presAssocID="{C4845385-F49F-4619-AD32-8F0B0E284CD0}" presName="linear" presStyleCnt="0">
        <dgm:presLayoutVars>
          <dgm:animLvl val="lvl"/>
          <dgm:resizeHandles val="exact"/>
        </dgm:presLayoutVars>
      </dgm:prSet>
      <dgm:spPr/>
    </dgm:pt>
    <dgm:pt modelId="{98B3F9AC-195C-4C3A-8B86-BF38EAF03D6E}" type="pres">
      <dgm:prSet presAssocID="{DACD12AB-9445-4A91-9991-0C20D196750E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47EB7711-899D-41DD-97D9-87B672F2AEE5}" type="pres">
      <dgm:prSet presAssocID="{DACD12AB-9445-4A91-9991-0C20D196750E}" presName="childText" presStyleLbl="revTx" presStyleIdx="0" presStyleCnt="3">
        <dgm:presLayoutVars>
          <dgm:bulletEnabled val="1"/>
        </dgm:presLayoutVars>
      </dgm:prSet>
      <dgm:spPr/>
    </dgm:pt>
    <dgm:pt modelId="{6A195E7A-73B4-4C40-AA36-D6B00AD275EC}" type="pres">
      <dgm:prSet presAssocID="{76031CB7-841D-4469-ACAD-6DA7C55AA321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376FBC46-A79F-4CB0-8704-F28F646E74C0}" type="pres">
      <dgm:prSet presAssocID="{76031CB7-841D-4469-ACAD-6DA7C55AA321}" presName="childText" presStyleLbl="revTx" presStyleIdx="1" presStyleCnt="3">
        <dgm:presLayoutVars>
          <dgm:bulletEnabled val="1"/>
        </dgm:presLayoutVars>
      </dgm:prSet>
      <dgm:spPr/>
    </dgm:pt>
    <dgm:pt modelId="{83BCB339-6D70-4BB2-874B-31CA95BCD537}" type="pres">
      <dgm:prSet presAssocID="{E7F57AA8-B0E4-40C8-82F3-AAF5F3B2B9D1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2C3C1335-4384-4788-9751-4B9DC867E7B3}" type="pres">
      <dgm:prSet presAssocID="{E7F57AA8-B0E4-40C8-82F3-AAF5F3B2B9D1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6512F00E-2141-4DBE-B98C-F68D54A0568C}" srcId="{DACD12AB-9445-4A91-9991-0C20D196750E}" destId="{E3CB5EB7-984F-4FD9-8BE2-3A0761EA42F9}" srcOrd="2" destOrd="0" parTransId="{46D91E47-1C20-4F2B-8069-1A25FA871964}" sibTransId="{37180090-AEAB-4BAB-9699-93C94C6F4EB6}"/>
    <dgm:cxn modelId="{888B6412-FA52-45AC-80DE-D818BB38DEE1}" srcId="{C4845385-F49F-4619-AD32-8F0B0E284CD0}" destId="{E7F57AA8-B0E4-40C8-82F3-AAF5F3B2B9D1}" srcOrd="2" destOrd="0" parTransId="{BDA37AC9-E8D9-4070-8FC7-E08B3B968695}" sibTransId="{27F2F12D-C5A9-4DB8-8C56-01A160E36B2D}"/>
    <dgm:cxn modelId="{518E6F12-76D1-4A40-B136-2A27F5B9BE80}" srcId="{DACD12AB-9445-4A91-9991-0C20D196750E}" destId="{E3899255-FB5D-4415-A796-96220E9E7BCE}" srcOrd="1" destOrd="0" parTransId="{DFEC1B99-4D42-4CC1-B853-9F96826095F1}" sibTransId="{51F88826-1DF3-4B35-B5DF-098BBEA0943A}"/>
    <dgm:cxn modelId="{61B9E119-A761-4873-A41F-F3F658432C27}" type="presOf" srcId="{E3899255-FB5D-4415-A796-96220E9E7BCE}" destId="{47EB7711-899D-41DD-97D9-87B672F2AEE5}" srcOrd="0" destOrd="1" presId="urn:microsoft.com/office/officeart/2005/8/layout/vList2"/>
    <dgm:cxn modelId="{DF0A3621-2054-4101-BA1A-2AB2D79201D1}" srcId="{DACD12AB-9445-4A91-9991-0C20D196750E}" destId="{92910852-AAC4-46B8-86CA-69765D0FE279}" srcOrd="0" destOrd="0" parTransId="{3B3973D6-BBBB-4DB2-A5A9-E89B0F1A442D}" sibTransId="{8D452222-2AE7-45A3-BFC1-44792D98F031}"/>
    <dgm:cxn modelId="{32816921-71CF-43A3-9463-F494C360079E}" srcId="{E7F57AA8-B0E4-40C8-82F3-AAF5F3B2B9D1}" destId="{AE493501-69C7-4AC8-B098-5B316BCC6C6C}" srcOrd="0" destOrd="0" parTransId="{3A13CA9D-DF7A-4AE7-BAE6-64E9BD5935FA}" sibTransId="{39A6742F-5FD7-4354-ADDD-ECA2592C5F71}"/>
    <dgm:cxn modelId="{D006D02A-C904-4082-A179-1350E3C18C2B}" srcId="{C4845385-F49F-4619-AD32-8F0B0E284CD0}" destId="{76031CB7-841D-4469-ACAD-6DA7C55AA321}" srcOrd="1" destOrd="0" parTransId="{DBC5E1D8-A33B-4E5B-8EBC-266F15A94000}" sibTransId="{9E90FEEC-5624-4CE7-9C1A-DEC9FD35147E}"/>
    <dgm:cxn modelId="{F067F630-7D2D-402E-AE17-E5180959A946}" type="presOf" srcId="{92910852-AAC4-46B8-86CA-69765D0FE279}" destId="{47EB7711-899D-41DD-97D9-87B672F2AEE5}" srcOrd="0" destOrd="0" presId="urn:microsoft.com/office/officeart/2005/8/layout/vList2"/>
    <dgm:cxn modelId="{808D296E-BDF4-4B53-9083-A5DE0B5FB2F1}" type="presOf" srcId="{E3CB5EB7-984F-4FD9-8BE2-3A0761EA42F9}" destId="{47EB7711-899D-41DD-97D9-87B672F2AEE5}" srcOrd="0" destOrd="2" presId="urn:microsoft.com/office/officeart/2005/8/layout/vList2"/>
    <dgm:cxn modelId="{F1076254-641D-467C-9924-39E341AFBA99}" type="presOf" srcId="{AE493501-69C7-4AC8-B098-5B316BCC6C6C}" destId="{2C3C1335-4384-4788-9751-4B9DC867E7B3}" srcOrd="0" destOrd="0" presId="urn:microsoft.com/office/officeart/2005/8/layout/vList2"/>
    <dgm:cxn modelId="{7CA32358-6458-49AD-9A90-6D348909E023}" srcId="{C4845385-F49F-4619-AD32-8F0B0E284CD0}" destId="{DACD12AB-9445-4A91-9991-0C20D196750E}" srcOrd="0" destOrd="0" parTransId="{DD540E49-6B50-438B-AFD2-BA8F6F35FF9D}" sibTransId="{16338B76-EAA0-44B3-9ADD-AF1B6E06F295}"/>
    <dgm:cxn modelId="{DFE1387A-8A16-4DA2-93BF-17FF4EE1A2FD}" srcId="{76031CB7-841D-4469-ACAD-6DA7C55AA321}" destId="{9C655F0D-175C-4978-83E4-56C1A714FBDD}" srcOrd="0" destOrd="0" parTransId="{44277289-333B-4F50-95A5-4E39121D53C7}" sibTransId="{B6B40A74-6534-4917-BA2D-A6FE36F3DB85}"/>
    <dgm:cxn modelId="{DE13F39A-AFC1-44C1-B24C-C93DF66A7AA1}" type="presOf" srcId="{57F09B6B-17DC-472A-B088-2126618A731A}" destId="{47EB7711-899D-41DD-97D9-87B672F2AEE5}" srcOrd="0" destOrd="3" presId="urn:microsoft.com/office/officeart/2005/8/layout/vList2"/>
    <dgm:cxn modelId="{729B7DA0-9ED9-4E6B-97B1-C23BC0AE871C}" type="presOf" srcId="{C4845385-F49F-4619-AD32-8F0B0E284CD0}" destId="{234CC5D6-97B6-4E70-9B08-4C8CA809F036}" srcOrd="0" destOrd="0" presId="urn:microsoft.com/office/officeart/2005/8/layout/vList2"/>
    <dgm:cxn modelId="{F72B21AF-4EA4-43BB-811A-0895140C916A}" type="presOf" srcId="{743819D4-EF87-4A3F-A21B-0FDEC98145BA}" destId="{2C3C1335-4384-4788-9751-4B9DC867E7B3}" srcOrd="0" destOrd="1" presId="urn:microsoft.com/office/officeart/2005/8/layout/vList2"/>
    <dgm:cxn modelId="{0B5B86BE-117F-4782-8ADD-A790800A1D37}" srcId="{E7F57AA8-B0E4-40C8-82F3-AAF5F3B2B9D1}" destId="{743819D4-EF87-4A3F-A21B-0FDEC98145BA}" srcOrd="1" destOrd="0" parTransId="{68DE9CE5-965A-4603-894C-6D91A33B8210}" sibTransId="{B84E2FF2-1AB0-4ABF-BA38-BEC7E0DC3D77}"/>
    <dgm:cxn modelId="{D4BD69CE-C201-419F-A879-7C2DD73D6AF5}" type="presOf" srcId="{9C655F0D-175C-4978-83E4-56C1A714FBDD}" destId="{376FBC46-A79F-4CB0-8704-F28F646E74C0}" srcOrd="0" destOrd="0" presId="urn:microsoft.com/office/officeart/2005/8/layout/vList2"/>
    <dgm:cxn modelId="{497EBFD2-2891-4587-A603-22F36CF2CBE1}" type="presOf" srcId="{DACD12AB-9445-4A91-9991-0C20D196750E}" destId="{98B3F9AC-195C-4C3A-8B86-BF38EAF03D6E}" srcOrd="0" destOrd="0" presId="urn:microsoft.com/office/officeart/2005/8/layout/vList2"/>
    <dgm:cxn modelId="{000D3AD5-5D82-45B4-B0DD-0AB0362C785D}" srcId="{DACD12AB-9445-4A91-9991-0C20D196750E}" destId="{57F09B6B-17DC-472A-B088-2126618A731A}" srcOrd="3" destOrd="0" parTransId="{B68E4D29-063D-48F5-89BA-059F436FC938}" sibTransId="{C4CD5DF4-371D-464D-A6CC-F058F6868A23}"/>
    <dgm:cxn modelId="{192198DB-D7A4-4D81-983B-17BEE28A3A8A}" type="presOf" srcId="{76031CB7-841D-4469-ACAD-6DA7C55AA321}" destId="{6A195E7A-73B4-4C40-AA36-D6B00AD275EC}" srcOrd="0" destOrd="0" presId="urn:microsoft.com/office/officeart/2005/8/layout/vList2"/>
    <dgm:cxn modelId="{88BB7ADF-FACE-4636-B5A2-BC0A7A0D92DE}" type="presOf" srcId="{E7F57AA8-B0E4-40C8-82F3-AAF5F3B2B9D1}" destId="{83BCB339-6D70-4BB2-874B-31CA95BCD537}" srcOrd="0" destOrd="0" presId="urn:microsoft.com/office/officeart/2005/8/layout/vList2"/>
    <dgm:cxn modelId="{2FBBA678-98A5-4A60-83BA-AE0FE7EAEA8D}" type="presParOf" srcId="{234CC5D6-97B6-4E70-9B08-4C8CA809F036}" destId="{98B3F9AC-195C-4C3A-8B86-BF38EAF03D6E}" srcOrd="0" destOrd="0" presId="urn:microsoft.com/office/officeart/2005/8/layout/vList2"/>
    <dgm:cxn modelId="{EC89B233-F691-4A96-9FCC-6EDCF30C2FCB}" type="presParOf" srcId="{234CC5D6-97B6-4E70-9B08-4C8CA809F036}" destId="{47EB7711-899D-41DD-97D9-87B672F2AEE5}" srcOrd="1" destOrd="0" presId="urn:microsoft.com/office/officeart/2005/8/layout/vList2"/>
    <dgm:cxn modelId="{26A12C31-AE95-4842-9DAC-81F579DD84F4}" type="presParOf" srcId="{234CC5D6-97B6-4E70-9B08-4C8CA809F036}" destId="{6A195E7A-73B4-4C40-AA36-D6B00AD275EC}" srcOrd="2" destOrd="0" presId="urn:microsoft.com/office/officeart/2005/8/layout/vList2"/>
    <dgm:cxn modelId="{0CF52380-B7AA-4306-963B-F159D241FE73}" type="presParOf" srcId="{234CC5D6-97B6-4E70-9B08-4C8CA809F036}" destId="{376FBC46-A79F-4CB0-8704-F28F646E74C0}" srcOrd="3" destOrd="0" presId="urn:microsoft.com/office/officeart/2005/8/layout/vList2"/>
    <dgm:cxn modelId="{43D5A4CF-F8F1-4C15-BBE2-D2729D2D4FC1}" type="presParOf" srcId="{234CC5D6-97B6-4E70-9B08-4C8CA809F036}" destId="{83BCB339-6D70-4BB2-874B-31CA95BCD537}" srcOrd="4" destOrd="0" presId="urn:microsoft.com/office/officeart/2005/8/layout/vList2"/>
    <dgm:cxn modelId="{05D98896-5C21-46E8-B495-16D17653563E}" type="presParOf" srcId="{234CC5D6-97B6-4E70-9B08-4C8CA809F036}" destId="{2C3C1335-4384-4788-9751-4B9DC867E7B3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587692-1586-4E8D-915A-CF5681E80E49}">
      <dsp:nvSpPr>
        <dsp:cNvPr id="0" name=""/>
        <dsp:cNvSpPr/>
      </dsp:nvSpPr>
      <dsp:spPr>
        <a:xfrm>
          <a:off x="74434" y="716522"/>
          <a:ext cx="920626" cy="920626"/>
        </a:xfrm>
        <a:prstGeom prst="ellipse">
          <a:avLst/>
        </a:prstGeom>
        <a:solidFill>
          <a:schemeClr val="bg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E9DF59-958C-4B4A-B92D-D00F1192267B}">
      <dsp:nvSpPr>
        <dsp:cNvPr id="0" name=""/>
        <dsp:cNvSpPr/>
      </dsp:nvSpPr>
      <dsp:spPr>
        <a:xfrm>
          <a:off x="267766" y="909854"/>
          <a:ext cx="533963" cy="533963"/>
        </a:xfrm>
        <a:prstGeom prst="rect">
          <a:avLst/>
        </a:prstGeom>
        <a:blipFill rotWithShape="1">
          <a:blip xmlns:r="http://schemas.openxmlformats.org/officeDocument/2006/relationships" r:embed="rId1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BC3BE8-6466-4FD1-9108-0024F6983C56}">
      <dsp:nvSpPr>
        <dsp:cNvPr id="0" name=""/>
        <dsp:cNvSpPr/>
      </dsp:nvSpPr>
      <dsp:spPr>
        <a:xfrm>
          <a:off x="1216719" y="741057"/>
          <a:ext cx="2563239" cy="9206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100" kern="1200" dirty="0"/>
            <a:t>Grondwettelijke opdracht </a:t>
          </a:r>
          <a:r>
            <a:rPr lang="nl-NL" sz="1100" b="1" kern="1200" dirty="0"/>
            <a:t>’voldoende woongelegenheid’ </a:t>
          </a:r>
          <a:r>
            <a:rPr lang="nl-NL" sz="1100" kern="1200" dirty="0"/>
            <a:t>expliciet verankerd in Omgevingswet.  </a:t>
          </a:r>
          <a:endParaRPr lang="en-US" sz="1100" kern="1200" dirty="0"/>
        </a:p>
      </dsp:txBody>
      <dsp:txXfrm>
        <a:off x="1216719" y="741057"/>
        <a:ext cx="2563239" cy="920626"/>
      </dsp:txXfrm>
    </dsp:sp>
    <dsp:sp modelId="{0D04E4A3-3440-4BB2-B14E-DD220C4A8961}">
      <dsp:nvSpPr>
        <dsp:cNvPr id="0" name=""/>
        <dsp:cNvSpPr/>
      </dsp:nvSpPr>
      <dsp:spPr>
        <a:xfrm>
          <a:off x="3746601" y="741057"/>
          <a:ext cx="920626" cy="920626"/>
        </a:xfrm>
        <a:prstGeom prst="ellipse">
          <a:avLst/>
        </a:prstGeom>
        <a:solidFill>
          <a:schemeClr val="bg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A4181A-AF6C-4BB1-88B0-7462146AC270}">
      <dsp:nvSpPr>
        <dsp:cNvPr id="0" name=""/>
        <dsp:cNvSpPr/>
      </dsp:nvSpPr>
      <dsp:spPr>
        <a:xfrm>
          <a:off x="3917067" y="925093"/>
          <a:ext cx="533963" cy="533963"/>
        </a:xfrm>
        <a:prstGeom prst="rect">
          <a:avLst/>
        </a:prstGeom>
        <a:blipFill>
          <a:blip xmlns:r="http://schemas.openxmlformats.org/officeDocument/2006/relationships" r:embed="rId1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A40CDE-41FF-41F6-9271-573F92FDE493}">
      <dsp:nvSpPr>
        <dsp:cNvPr id="0" name=""/>
        <dsp:cNvSpPr/>
      </dsp:nvSpPr>
      <dsp:spPr>
        <a:xfrm>
          <a:off x="4872131" y="741057"/>
          <a:ext cx="2170048" cy="9206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100" kern="1200" dirty="0"/>
            <a:t>Overheden kunnen alle instrumenten uit </a:t>
          </a:r>
          <a:r>
            <a:rPr lang="nl-NL" sz="1100" b="1" kern="1200" dirty="0"/>
            <a:t>Omgevingswet</a:t>
          </a:r>
          <a:r>
            <a:rPr lang="nl-NL" sz="1100" kern="1200" dirty="0"/>
            <a:t> inzetten voor deze grondwettelijke taak</a:t>
          </a:r>
          <a:endParaRPr lang="en-US" sz="1100" kern="1200" dirty="0"/>
        </a:p>
      </dsp:txBody>
      <dsp:txXfrm>
        <a:off x="4872131" y="741057"/>
        <a:ext cx="2170048" cy="920626"/>
      </dsp:txXfrm>
    </dsp:sp>
    <dsp:sp modelId="{C01CFA2D-6746-4877-8585-311E3A4605E6}">
      <dsp:nvSpPr>
        <dsp:cNvPr id="0" name=""/>
        <dsp:cNvSpPr/>
      </dsp:nvSpPr>
      <dsp:spPr>
        <a:xfrm>
          <a:off x="7328845" y="741057"/>
          <a:ext cx="920626" cy="920626"/>
        </a:xfrm>
        <a:prstGeom prst="ellipse">
          <a:avLst/>
        </a:prstGeom>
        <a:solidFill>
          <a:schemeClr val="bg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949686-6E46-4679-905B-A93AB1AE286E}">
      <dsp:nvSpPr>
        <dsp:cNvPr id="0" name=""/>
        <dsp:cNvSpPr/>
      </dsp:nvSpPr>
      <dsp:spPr>
        <a:xfrm>
          <a:off x="7504620" y="915508"/>
          <a:ext cx="533963" cy="533963"/>
        </a:xfrm>
        <a:prstGeom prst="rect">
          <a:avLst/>
        </a:prstGeom>
        <a:blipFill>
          <a:blip xmlns:r="http://schemas.openxmlformats.org/officeDocument/2006/relationships" r:embed="rId1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931F7D-0C2A-4A69-9126-9BC78F5C0907}">
      <dsp:nvSpPr>
        <dsp:cNvPr id="0" name=""/>
        <dsp:cNvSpPr/>
      </dsp:nvSpPr>
      <dsp:spPr>
        <a:xfrm>
          <a:off x="8442021" y="741057"/>
          <a:ext cx="2606185" cy="9206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100" kern="1200" dirty="0"/>
            <a:t>Verplicht </a:t>
          </a:r>
          <a:r>
            <a:rPr lang="nl-NL" sz="1100" b="1" kern="1200" dirty="0"/>
            <a:t>Volkshuisvestingsprogramma</a:t>
          </a:r>
          <a:r>
            <a:rPr lang="nl-NL" sz="1100" kern="1200" dirty="0"/>
            <a:t>: gemeenten, provincies Rijk leggen daarin vast voor wie, waar, en hoeveel ze bouwen</a:t>
          </a:r>
          <a:endParaRPr lang="en-US" sz="1100" kern="1200" dirty="0"/>
        </a:p>
      </dsp:txBody>
      <dsp:txXfrm>
        <a:off x="8442021" y="741057"/>
        <a:ext cx="2606185" cy="920626"/>
      </dsp:txXfrm>
    </dsp:sp>
    <dsp:sp modelId="{254171F3-58C5-4A83-8714-B0A63435B697}">
      <dsp:nvSpPr>
        <dsp:cNvPr id="0" name=""/>
        <dsp:cNvSpPr/>
      </dsp:nvSpPr>
      <dsp:spPr>
        <a:xfrm>
          <a:off x="74434" y="2307788"/>
          <a:ext cx="920626" cy="920626"/>
        </a:xfrm>
        <a:prstGeom prst="ellipse">
          <a:avLst/>
        </a:prstGeom>
        <a:solidFill>
          <a:schemeClr val="bg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16F983-D512-4336-A3E2-8A4BD62E6DA2}">
      <dsp:nvSpPr>
        <dsp:cNvPr id="0" name=""/>
        <dsp:cNvSpPr/>
      </dsp:nvSpPr>
      <dsp:spPr>
        <a:xfrm>
          <a:off x="267766" y="2501120"/>
          <a:ext cx="533963" cy="533963"/>
        </a:xfrm>
        <a:prstGeom prst="rect">
          <a:avLst/>
        </a:prstGeom>
        <a:blipFill>
          <a:blip xmlns:r="http://schemas.openxmlformats.org/officeDocument/2006/relationships" r:embed="rId1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18EF01-6B16-4DDC-8F5B-FC23804B36FE}">
      <dsp:nvSpPr>
        <dsp:cNvPr id="0" name=""/>
        <dsp:cNvSpPr/>
      </dsp:nvSpPr>
      <dsp:spPr>
        <a:xfrm>
          <a:off x="1192338" y="2307788"/>
          <a:ext cx="2170048" cy="9206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100" b="1" kern="1200" dirty="0"/>
            <a:t>Gemeenten</a:t>
          </a:r>
          <a:r>
            <a:rPr lang="nl-NL" sz="1100" kern="1200" dirty="0"/>
            <a:t> zorgen voor voldoende bouwlocaties voor corporaties en marktpartijen</a:t>
          </a:r>
          <a:endParaRPr lang="en-US" sz="1100" kern="1200" dirty="0"/>
        </a:p>
      </dsp:txBody>
      <dsp:txXfrm>
        <a:off x="1192338" y="2307788"/>
        <a:ext cx="2170048" cy="920626"/>
      </dsp:txXfrm>
    </dsp:sp>
    <dsp:sp modelId="{86A1E340-55D8-4F98-BCA1-D6D02A56D599}">
      <dsp:nvSpPr>
        <dsp:cNvPr id="0" name=""/>
        <dsp:cNvSpPr/>
      </dsp:nvSpPr>
      <dsp:spPr>
        <a:xfrm>
          <a:off x="3740501" y="2307788"/>
          <a:ext cx="920626" cy="920626"/>
        </a:xfrm>
        <a:prstGeom prst="ellipse">
          <a:avLst/>
        </a:prstGeom>
        <a:solidFill>
          <a:schemeClr val="bg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EAB13C-B806-46B4-BA0B-76FEEB20D181}">
      <dsp:nvSpPr>
        <dsp:cNvPr id="0" name=""/>
        <dsp:cNvSpPr/>
      </dsp:nvSpPr>
      <dsp:spPr>
        <a:xfrm>
          <a:off x="3964653" y="2501120"/>
          <a:ext cx="533963" cy="533963"/>
        </a:xfrm>
        <a:prstGeom prst="rect">
          <a:avLst/>
        </a:prstGeom>
        <a:blipFill>
          <a:blip xmlns:r="http://schemas.openxmlformats.org/officeDocument/2006/relationships" r:embed="rId1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42C20F-ECA9-4A31-9D37-D5C16216083D}">
      <dsp:nvSpPr>
        <dsp:cNvPr id="0" name=""/>
        <dsp:cNvSpPr/>
      </dsp:nvSpPr>
      <dsp:spPr>
        <a:xfrm>
          <a:off x="4858405" y="2307788"/>
          <a:ext cx="2170048" cy="9206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100" b="1" kern="1200" dirty="0"/>
            <a:t>Provincie </a:t>
          </a:r>
          <a:r>
            <a:rPr lang="nl-NL" sz="1100" kern="1200" dirty="0"/>
            <a:t>krijgt expliciete opdracht te sturen op voldoende locaties in gemeenten</a:t>
          </a:r>
          <a:endParaRPr lang="en-US" sz="1100" kern="1200" dirty="0"/>
        </a:p>
      </dsp:txBody>
      <dsp:txXfrm>
        <a:off x="4858405" y="2307788"/>
        <a:ext cx="2170048" cy="920626"/>
      </dsp:txXfrm>
    </dsp:sp>
    <dsp:sp modelId="{D2868077-7C08-4264-A3F3-DBF7FBC4BFD4}">
      <dsp:nvSpPr>
        <dsp:cNvPr id="0" name=""/>
        <dsp:cNvSpPr/>
      </dsp:nvSpPr>
      <dsp:spPr>
        <a:xfrm>
          <a:off x="7269404" y="2323025"/>
          <a:ext cx="920626" cy="920626"/>
        </a:xfrm>
        <a:prstGeom prst="ellipse">
          <a:avLst/>
        </a:prstGeom>
        <a:solidFill>
          <a:schemeClr val="bg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EB188C-F9FC-445C-94C7-D25C9B6C2C74}">
      <dsp:nvSpPr>
        <dsp:cNvPr id="0" name=""/>
        <dsp:cNvSpPr/>
      </dsp:nvSpPr>
      <dsp:spPr>
        <a:xfrm>
          <a:off x="7491249" y="2480915"/>
          <a:ext cx="533963" cy="533963"/>
        </a:xfrm>
        <a:prstGeom prst="rect">
          <a:avLst/>
        </a:prstGeom>
        <a:blipFill>
          <a:blip xmlns:r="http://schemas.openxmlformats.org/officeDocument/2006/relationships" r:embed="rId1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392BD9-27C8-4A5E-8813-FEE1C7AE4F27}">
      <dsp:nvSpPr>
        <dsp:cNvPr id="0" name=""/>
        <dsp:cNvSpPr/>
      </dsp:nvSpPr>
      <dsp:spPr>
        <a:xfrm>
          <a:off x="8486388" y="2245784"/>
          <a:ext cx="2170048" cy="9206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100" b="1" i="0" kern="1200" baseline="0" dirty="0"/>
            <a:t>Rijk en provincies</a:t>
          </a:r>
          <a:r>
            <a:rPr lang="nl-NL" sz="1100" b="0" i="0" kern="1200" baseline="0" dirty="0"/>
            <a:t> </a:t>
          </a:r>
          <a:r>
            <a:rPr lang="nl-NL" sz="1100" kern="1200" dirty="0"/>
            <a:t>sturen via instructies, waar nodig hakken ze knopen door</a:t>
          </a:r>
          <a:endParaRPr lang="en-US" sz="1100" kern="1200" dirty="0"/>
        </a:p>
      </dsp:txBody>
      <dsp:txXfrm>
        <a:off x="8486388" y="2245784"/>
        <a:ext cx="2170048" cy="92062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4DF4B5-E164-42F1-8CF9-6EFC694AE474}">
      <dsp:nvSpPr>
        <dsp:cNvPr id="0" name=""/>
        <dsp:cNvSpPr/>
      </dsp:nvSpPr>
      <dsp:spPr>
        <a:xfrm>
          <a:off x="0" y="70000"/>
          <a:ext cx="10407428" cy="684450"/>
        </a:xfrm>
        <a:prstGeom prst="roundRect">
          <a:avLst/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500" kern="1200" dirty="0"/>
            <a:t>Gemeenten moeten zorgen voor voldoende woningbouwlocaties in omgevingsplan. </a:t>
          </a:r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500" kern="1200" dirty="0"/>
            <a:t>Op die locaties mogen marktpartijen en corporaties woningen bouwen.  </a:t>
          </a:r>
          <a:endParaRPr lang="en-US" sz="1500" kern="1200" dirty="0"/>
        </a:p>
      </dsp:txBody>
      <dsp:txXfrm>
        <a:off x="33412" y="103412"/>
        <a:ext cx="10340604" cy="617626"/>
      </dsp:txXfrm>
    </dsp:sp>
    <dsp:sp modelId="{17EA3F0C-4518-4E09-BFC2-FF0CF91DE925}">
      <dsp:nvSpPr>
        <dsp:cNvPr id="0" name=""/>
        <dsp:cNvSpPr/>
      </dsp:nvSpPr>
      <dsp:spPr>
        <a:xfrm>
          <a:off x="0" y="797650"/>
          <a:ext cx="10407428" cy="684450"/>
        </a:xfrm>
        <a:prstGeom prst="roundRect">
          <a:avLst/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500" kern="1200" dirty="0"/>
            <a:t>Provincies krijgen wettelijke opdracht te sturen op genoeg locaties in omgevingsplannen gemeenten. </a:t>
          </a:r>
          <a:endParaRPr lang="en-US" sz="1500" kern="1200" dirty="0"/>
        </a:p>
      </dsp:txBody>
      <dsp:txXfrm>
        <a:off x="33412" y="831062"/>
        <a:ext cx="10340604" cy="617626"/>
      </dsp:txXfrm>
    </dsp:sp>
    <dsp:sp modelId="{8E04C5A7-FAD9-478D-89DA-C0D73F499FAB}">
      <dsp:nvSpPr>
        <dsp:cNvPr id="0" name=""/>
        <dsp:cNvSpPr/>
      </dsp:nvSpPr>
      <dsp:spPr>
        <a:xfrm>
          <a:off x="0" y="1525300"/>
          <a:ext cx="10407428" cy="684450"/>
        </a:xfrm>
        <a:prstGeom prst="round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500" kern="1200" dirty="0"/>
            <a:t>Provincie/Rijk hebben bevoegdheid instructie te geven = wettelijke opdracht. </a:t>
          </a:r>
          <a:endParaRPr lang="en-US" sz="1500" kern="1200" dirty="0"/>
        </a:p>
      </dsp:txBody>
      <dsp:txXfrm>
        <a:off x="33412" y="1558712"/>
        <a:ext cx="10340604" cy="617626"/>
      </dsp:txXfrm>
    </dsp:sp>
    <dsp:sp modelId="{82F6DE5B-D7DA-45F3-9266-5438C5142E10}">
      <dsp:nvSpPr>
        <dsp:cNvPr id="0" name=""/>
        <dsp:cNvSpPr/>
      </dsp:nvSpPr>
      <dsp:spPr>
        <a:xfrm>
          <a:off x="0" y="2252950"/>
          <a:ext cx="10407428" cy="684450"/>
        </a:xfrm>
        <a:prstGeom prst="round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500" kern="1200" dirty="0"/>
            <a:t>Bijvoorbeeld wettelijke opdracht aan gemeente om bouwlocatie op te nemen in omgevingsplan. </a:t>
          </a:r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500" kern="1200" dirty="0"/>
            <a:t>Rijk kan daarnaast ook de provincie instrueren een opdracht te geven aan gemeente </a:t>
          </a:r>
          <a:endParaRPr lang="en-US" sz="1500" kern="1200" dirty="0"/>
        </a:p>
      </dsp:txBody>
      <dsp:txXfrm>
        <a:off x="33412" y="2286362"/>
        <a:ext cx="10340604" cy="617626"/>
      </dsp:txXfrm>
    </dsp:sp>
    <dsp:sp modelId="{C0E9D65A-DF71-48FF-9258-66967D1DEA56}">
      <dsp:nvSpPr>
        <dsp:cNvPr id="0" name=""/>
        <dsp:cNvSpPr/>
      </dsp:nvSpPr>
      <dsp:spPr>
        <a:xfrm>
          <a:off x="0" y="2980600"/>
          <a:ext cx="10407428" cy="684450"/>
        </a:xfrm>
        <a:prstGeom prst="round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500" kern="1200" dirty="0"/>
            <a:t>Zo hakken Rijk en provincie een knoop door over een discussielocatie</a:t>
          </a:r>
          <a:endParaRPr lang="en-US" sz="1500" kern="1200" dirty="0"/>
        </a:p>
      </dsp:txBody>
      <dsp:txXfrm>
        <a:off x="33412" y="3014012"/>
        <a:ext cx="10340604" cy="617626"/>
      </dsp:txXfrm>
    </dsp:sp>
    <dsp:sp modelId="{CBBAA94D-AC4D-4151-9BE0-269BEB701AAE}">
      <dsp:nvSpPr>
        <dsp:cNvPr id="0" name=""/>
        <dsp:cNvSpPr/>
      </dsp:nvSpPr>
      <dsp:spPr>
        <a:xfrm>
          <a:off x="0" y="3708250"/>
          <a:ext cx="10407428" cy="684450"/>
        </a:xfrm>
        <a:prstGeom prst="round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500" kern="1200" dirty="0"/>
            <a:t>Bij niet-opvolgen instructie: provincie/Rijk kunnen als ultiem middel in de plaats treden door zelf het omgevingsplan te wijzigen</a:t>
          </a:r>
          <a:endParaRPr lang="en-US" sz="1500" kern="1200" dirty="0"/>
        </a:p>
      </dsp:txBody>
      <dsp:txXfrm>
        <a:off x="33412" y="3741662"/>
        <a:ext cx="10340604" cy="61762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DC59A9-CC50-4FBE-88FB-F6CB144E9D65}">
      <dsp:nvSpPr>
        <dsp:cNvPr id="0" name=""/>
        <dsp:cNvSpPr/>
      </dsp:nvSpPr>
      <dsp:spPr>
        <a:xfrm>
          <a:off x="0" y="1631"/>
          <a:ext cx="10923588" cy="827087"/>
        </a:xfrm>
        <a:prstGeom prst="roundRect">
          <a:avLst>
            <a:gd name="adj" fmla="val 10000"/>
          </a:avLst>
        </a:prstGeom>
        <a:solidFill>
          <a:schemeClr val="bg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84C8D6-76F2-478E-92C5-361F09591EDA}">
      <dsp:nvSpPr>
        <dsp:cNvPr id="0" name=""/>
        <dsp:cNvSpPr/>
      </dsp:nvSpPr>
      <dsp:spPr>
        <a:xfrm>
          <a:off x="250193" y="187726"/>
          <a:ext cx="454897" cy="454897"/>
        </a:xfrm>
        <a:prstGeom prst="rect">
          <a:avLst/>
        </a:prstGeom>
        <a:blipFill>
          <a:blip xmlns:r="http://schemas.openxmlformats.org/officeDocument/2006/relationships" r:embed="rId1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EA9840-8B2E-4C73-9DAB-4ED38D134952}">
      <dsp:nvSpPr>
        <dsp:cNvPr id="0" name=""/>
        <dsp:cNvSpPr/>
      </dsp:nvSpPr>
      <dsp:spPr>
        <a:xfrm>
          <a:off x="955285" y="1631"/>
          <a:ext cx="9968302" cy="8270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533" tIns="87533" rIns="87533" bIns="87533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100" kern="1200"/>
            <a:t>Voldoende betaalbare woningen voor mensen met een </a:t>
          </a:r>
          <a:r>
            <a:rPr lang="nl-NL" sz="2100" b="1" kern="1200"/>
            <a:t>laag inkomen </a:t>
          </a:r>
          <a:r>
            <a:rPr lang="nl-NL" sz="2100" kern="1200"/>
            <a:t>en </a:t>
          </a:r>
          <a:r>
            <a:rPr lang="nl-NL" sz="2100" b="1" kern="1200"/>
            <a:t>middeninkomen</a:t>
          </a:r>
          <a:endParaRPr lang="en-US" sz="2100" kern="1200"/>
        </a:p>
      </dsp:txBody>
      <dsp:txXfrm>
        <a:off x="955285" y="1631"/>
        <a:ext cx="9968302" cy="827087"/>
      </dsp:txXfrm>
    </dsp:sp>
    <dsp:sp modelId="{DBA904D2-DEF9-41A4-850D-E8BAC6980524}">
      <dsp:nvSpPr>
        <dsp:cNvPr id="0" name=""/>
        <dsp:cNvSpPr/>
      </dsp:nvSpPr>
      <dsp:spPr>
        <a:xfrm>
          <a:off x="0" y="1035490"/>
          <a:ext cx="10923588" cy="827087"/>
        </a:xfrm>
        <a:prstGeom prst="roundRect">
          <a:avLst>
            <a:gd name="adj" fmla="val 10000"/>
          </a:avLst>
        </a:prstGeom>
        <a:solidFill>
          <a:schemeClr val="bg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1CC4F3-3FC6-4D4A-A614-6A69B8AFE835}">
      <dsp:nvSpPr>
        <dsp:cNvPr id="0" name=""/>
        <dsp:cNvSpPr/>
      </dsp:nvSpPr>
      <dsp:spPr>
        <a:xfrm>
          <a:off x="250193" y="1221585"/>
          <a:ext cx="454897" cy="454897"/>
        </a:xfrm>
        <a:prstGeom prst="rect">
          <a:avLst/>
        </a:prstGeom>
        <a:blipFill>
          <a:blip xmlns:r="http://schemas.openxmlformats.org/officeDocument/2006/relationships" r:embed="rId3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00D8F7-19C9-4C78-9600-2B8C62408C85}">
      <dsp:nvSpPr>
        <dsp:cNvPr id="0" name=""/>
        <dsp:cNvSpPr/>
      </dsp:nvSpPr>
      <dsp:spPr>
        <a:xfrm>
          <a:off x="955285" y="1035490"/>
          <a:ext cx="9968302" cy="8270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533" tIns="87533" rIns="87533" bIns="87533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100" b="1" kern="1200" dirty="0"/>
            <a:t>Twee derde</a:t>
          </a:r>
          <a:r>
            <a:rPr lang="nl-NL" sz="2100" kern="1200" dirty="0"/>
            <a:t> betaalbare nieuwbouw landelijk, provinciaal, regionaal</a:t>
          </a:r>
          <a:endParaRPr lang="en-US" sz="2100" kern="1200" dirty="0"/>
        </a:p>
      </dsp:txBody>
      <dsp:txXfrm>
        <a:off x="955285" y="1035490"/>
        <a:ext cx="9968302" cy="827087"/>
      </dsp:txXfrm>
    </dsp:sp>
    <dsp:sp modelId="{D3DDEF0E-E2C0-433B-9561-610347263882}">
      <dsp:nvSpPr>
        <dsp:cNvPr id="0" name=""/>
        <dsp:cNvSpPr/>
      </dsp:nvSpPr>
      <dsp:spPr>
        <a:xfrm>
          <a:off x="0" y="2069349"/>
          <a:ext cx="10923588" cy="827087"/>
        </a:xfrm>
        <a:prstGeom prst="roundRect">
          <a:avLst>
            <a:gd name="adj" fmla="val 10000"/>
          </a:avLst>
        </a:prstGeom>
        <a:solidFill>
          <a:schemeClr val="bg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B2416A-B74A-437C-AFBF-7A60AED381D7}">
      <dsp:nvSpPr>
        <dsp:cNvPr id="0" name=""/>
        <dsp:cNvSpPr/>
      </dsp:nvSpPr>
      <dsp:spPr>
        <a:xfrm>
          <a:off x="250193" y="2255444"/>
          <a:ext cx="454897" cy="454897"/>
        </a:xfrm>
        <a:prstGeom prst="rect">
          <a:avLst/>
        </a:prstGeom>
        <a:blipFill>
          <a:blip xmlns:r="http://schemas.openxmlformats.org/officeDocument/2006/relationships" r:embed="rId5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E3B586-966C-4088-A059-381A32CC736E}">
      <dsp:nvSpPr>
        <dsp:cNvPr id="0" name=""/>
        <dsp:cNvSpPr/>
      </dsp:nvSpPr>
      <dsp:spPr>
        <a:xfrm>
          <a:off x="955285" y="2069349"/>
          <a:ext cx="9968302" cy="8270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533" tIns="87533" rIns="87533" bIns="87533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100" kern="1200"/>
            <a:t>Betaalbaar </a:t>
          </a:r>
          <a:r>
            <a:rPr lang="nl-NL" sz="2100" b="1" kern="1200"/>
            <a:t>=</a:t>
          </a:r>
          <a:r>
            <a:rPr lang="nl-NL" sz="2100" kern="1200"/>
            <a:t> betaalbare koop, middenhuur en sociale huur </a:t>
          </a:r>
          <a:endParaRPr lang="en-US" sz="2100" kern="1200"/>
        </a:p>
      </dsp:txBody>
      <dsp:txXfrm>
        <a:off x="955285" y="2069349"/>
        <a:ext cx="9968302" cy="827087"/>
      </dsp:txXfrm>
    </dsp:sp>
    <dsp:sp modelId="{0BD4E37F-0270-48BB-9948-CE23F7241C42}">
      <dsp:nvSpPr>
        <dsp:cNvPr id="0" name=""/>
        <dsp:cNvSpPr/>
      </dsp:nvSpPr>
      <dsp:spPr>
        <a:xfrm>
          <a:off x="0" y="3103208"/>
          <a:ext cx="10923588" cy="827087"/>
        </a:xfrm>
        <a:prstGeom prst="roundRect">
          <a:avLst>
            <a:gd name="adj" fmla="val 10000"/>
          </a:avLst>
        </a:prstGeom>
        <a:solidFill>
          <a:schemeClr val="bg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1EBC15-38C4-4759-98FA-9EC775E8DA4B}">
      <dsp:nvSpPr>
        <dsp:cNvPr id="0" name=""/>
        <dsp:cNvSpPr/>
      </dsp:nvSpPr>
      <dsp:spPr>
        <a:xfrm>
          <a:off x="250193" y="3289303"/>
          <a:ext cx="454897" cy="454897"/>
        </a:xfrm>
        <a:prstGeom prst="rect">
          <a:avLst/>
        </a:prstGeom>
        <a:blipFill>
          <a:blip xmlns:r="http://schemas.openxmlformats.org/officeDocument/2006/relationships" r:embed="rId7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D33BC5-6676-42BB-A06F-E868CAE030EF}">
      <dsp:nvSpPr>
        <dsp:cNvPr id="0" name=""/>
        <dsp:cNvSpPr/>
      </dsp:nvSpPr>
      <dsp:spPr>
        <a:xfrm>
          <a:off x="955285" y="3103208"/>
          <a:ext cx="9968302" cy="8270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533" tIns="87533" rIns="87533" bIns="87533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100" b="1" kern="1200" dirty="0"/>
            <a:t>Uniforme</a:t>
          </a:r>
          <a:r>
            <a:rPr lang="nl-NL" sz="2100" kern="1200" dirty="0"/>
            <a:t> definities</a:t>
          </a:r>
          <a:endParaRPr lang="en-US" sz="2100" kern="1200" dirty="0"/>
        </a:p>
      </dsp:txBody>
      <dsp:txXfrm>
        <a:off x="955285" y="3103208"/>
        <a:ext cx="9968302" cy="82708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B3F9AC-195C-4C3A-8B86-BF38EAF03D6E}">
      <dsp:nvSpPr>
        <dsp:cNvPr id="0" name=""/>
        <dsp:cNvSpPr/>
      </dsp:nvSpPr>
      <dsp:spPr>
        <a:xfrm>
          <a:off x="0" y="52042"/>
          <a:ext cx="10033000" cy="631800"/>
        </a:xfrm>
        <a:prstGeom prst="roundRect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Woonruimteverdeling</a:t>
          </a:r>
          <a:endParaRPr lang="nl-NL" sz="2700" kern="1200"/>
        </a:p>
      </dsp:txBody>
      <dsp:txXfrm>
        <a:off x="30842" y="82884"/>
        <a:ext cx="9971316" cy="570116"/>
      </dsp:txXfrm>
    </dsp:sp>
    <dsp:sp modelId="{47EB7711-899D-41DD-97D9-87B672F2AEE5}">
      <dsp:nvSpPr>
        <dsp:cNvPr id="0" name=""/>
        <dsp:cNvSpPr/>
      </dsp:nvSpPr>
      <dsp:spPr>
        <a:xfrm>
          <a:off x="0" y="683842"/>
          <a:ext cx="10033000" cy="13693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8548" tIns="34290" rIns="192024" bIns="3429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100" kern="1200"/>
            <a:t>Type woonruimte</a:t>
          </a:r>
          <a:endParaRPr lang="nl-NL" sz="2100" kern="120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100" kern="1200"/>
            <a:t>Type voorrang (regionale/lokale binding, </a:t>
          </a:r>
          <a:r>
            <a:rPr lang="en-US" sz="2100" b="1" kern="1200">
              <a:highlight>
                <a:srgbClr val="FFFF00"/>
              </a:highlight>
            </a:rPr>
            <a:t>urgentie</a:t>
          </a:r>
          <a:r>
            <a:rPr lang="en-US" sz="2100" kern="1200"/>
            <a:t>, vitale beroepen)</a:t>
          </a:r>
          <a:endParaRPr lang="nl-NL" sz="2100" kern="120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100" kern="1200"/>
            <a:t>Regionale afspraken over verdeling urgente groepen</a:t>
          </a:r>
          <a:endParaRPr lang="nl-NL" sz="2100" kern="120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100" kern="1200"/>
            <a:t>Toewijzing woonwagenstandplaatsen</a:t>
          </a:r>
          <a:endParaRPr lang="nl-NL" sz="2100" kern="1200"/>
        </a:p>
      </dsp:txBody>
      <dsp:txXfrm>
        <a:off x="0" y="683842"/>
        <a:ext cx="10033000" cy="1369305"/>
      </dsp:txXfrm>
    </dsp:sp>
    <dsp:sp modelId="{6A195E7A-73B4-4C40-AA36-D6B00AD275EC}">
      <dsp:nvSpPr>
        <dsp:cNvPr id="0" name=""/>
        <dsp:cNvSpPr/>
      </dsp:nvSpPr>
      <dsp:spPr>
        <a:xfrm>
          <a:off x="0" y="2053147"/>
          <a:ext cx="10033000" cy="631800"/>
        </a:xfrm>
        <a:prstGeom prst="roundRect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Woonruimtevoorraad</a:t>
          </a:r>
          <a:endParaRPr lang="nl-NL" sz="2700" kern="1200"/>
        </a:p>
      </dsp:txBody>
      <dsp:txXfrm>
        <a:off x="30842" y="2083989"/>
        <a:ext cx="9971316" cy="570116"/>
      </dsp:txXfrm>
    </dsp:sp>
    <dsp:sp modelId="{376FBC46-A79F-4CB0-8704-F28F646E74C0}">
      <dsp:nvSpPr>
        <dsp:cNvPr id="0" name=""/>
        <dsp:cNvSpPr/>
      </dsp:nvSpPr>
      <dsp:spPr>
        <a:xfrm>
          <a:off x="0" y="2684947"/>
          <a:ext cx="10033000" cy="4471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8548" tIns="34290" rIns="192024" bIns="3429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100" kern="1200"/>
            <a:t>Onttrekking, splitsing, samenvoeging</a:t>
          </a:r>
          <a:endParaRPr lang="nl-NL" sz="2100" kern="1200"/>
        </a:p>
      </dsp:txBody>
      <dsp:txXfrm>
        <a:off x="0" y="2684947"/>
        <a:ext cx="10033000" cy="447120"/>
      </dsp:txXfrm>
    </dsp:sp>
    <dsp:sp modelId="{83BCB339-6D70-4BB2-874B-31CA95BCD537}">
      <dsp:nvSpPr>
        <dsp:cNvPr id="0" name=""/>
        <dsp:cNvSpPr/>
      </dsp:nvSpPr>
      <dsp:spPr>
        <a:xfrm>
          <a:off x="0" y="3132067"/>
          <a:ext cx="10033000" cy="631800"/>
        </a:xfrm>
        <a:prstGeom prst="roundRect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Woonruimtegebruik</a:t>
          </a:r>
          <a:endParaRPr lang="nl-NL" sz="2700" kern="1200"/>
        </a:p>
      </dsp:txBody>
      <dsp:txXfrm>
        <a:off x="30842" y="3162909"/>
        <a:ext cx="9971316" cy="570116"/>
      </dsp:txXfrm>
    </dsp:sp>
    <dsp:sp modelId="{2C3C1335-4384-4788-9751-4B9DC867E7B3}">
      <dsp:nvSpPr>
        <dsp:cNvPr id="0" name=""/>
        <dsp:cNvSpPr/>
      </dsp:nvSpPr>
      <dsp:spPr>
        <a:xfrm>
          <a:off x="0" y="3763867"/>
          <a:ext cx="10033000" cy="6846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8548" tIns="34290" rIns="192024" bIns="3429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100" kern="1200"/>
            <a:t>Toeristische verhuur</a:t>
          </a:r>
          <a:endParaRPr lang="nl-NL" sz="2100" kern="120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100" kern="1200"/>
            <a:t>Opkoopbescherming</a:t>
          </a:r>
          <a:endParaRPr lang="nl-NL" sz="2100" kern="1200"/>
        </a:p>
      </dsp:txBody>
      <dsp:txXfrm>
        <a:off x="0" y="3763867"/>
        <a:ext cx="10033000" cy="6846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4B796BBD-CECC-469E-A0D7-5F540D4C115D}" type="datetimeFigureOut">
              <a:rPr lang="nl-NL" smtClean="0"/>
              <a:t>16-10-2024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8817" y="4822269"/>
            <a:ext cx="5510530" cy="3945493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901698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0C7DDE7A-64AD-438F-A09B-346D1F3BB40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576043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4478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64478" fontAlgn="base">
              <a:spcBef>
                <a:spcPct val="0"/>
              </a:spcBef>
              <a:spcAft>
                <a:spcPct val="0"/>
              </a:spcAft>
              <a:defRPr/>
            </a:pPr>
            <a:fld id="{3399720B-A57D-9C40-A75B-79A2C5AF5111}" type="slidenum">
              <a:rPr lang="nl-NL" altLang="en-US">
                <a:solidFill>
                  <a:prstClr val="black"/>
                </a:solidFill>
                <a:latin typeface="Arial" charset="0"/>
                <a:ea typeface="ＭＳ Ｐゴシック" charset="-128"/>
              </a:rPr>
              <a:pPr defTabSz="964478"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nl-NL" altLang="en-US">
              <a:solidFill>
                <a:prstClr val="black"/>
              </a:solidFill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256662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501649-886C-4324-AD4C-E61C88D47728}" type="slidenum">
              <a:rPr lang="nl-NL" smtClean="0"/>
              <a:pPr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619407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501649-886C-4324-AD4C-E61C88D47728}" type="slidenum">
              <a:rPr lang="nl-NL" smtClean="0"/>
              <a:pPr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915112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1338F8-D129-0C32-1C4D-D2F19EDD90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D2C36F55-FB14-AF91-9554-8EF7E087937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589276C7-FC3A-B518-C062-DFE6C2122A9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C83A090-5019-921E-581E-DBF84B779B4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7DDE7A-64AD-438F-A09B-346D1F3BB40A}" type="slidenum">
              <a:rPr lang="nl-NL" smtClean="0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65291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03517B-1E42-4682-197E-1E54D7200F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A90F747B-A685-7EA9-189A-7779C5D802B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85BAAB28-5CD9-C598-8749-AAB9829B8D3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1D9C3E25-280A-E531-C79B-47BBAC58180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7DDE7A-64AD-438F-A09B-346D1F3BB40A}" type="slidenum">
              <a:rPr lang="nl-NL" smtClean="0"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706148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7DDE7A-64AD-438F-A09B-346D1F3BB40A}" type="slidenum">
              <a:rPr kumimoji="0" lang="nl-NL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nl-NL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58319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7DDE7A-64AD-438F-A09B-346D1F3BB40A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280636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501649-886C-4324-AD4C-E61C88D47728}" type="slidenum">
              <a:rPr lang="nl-NL" smtClean="0"/>
              <a:pPr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260382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7DDE7A-64AD-438F-A09B-346D1F3BB40A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955690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501649-886C-4324-AD4C-E61C88D47728}" type="slidenum">
              <a:rPr lang="nl-NL" smtClean="0"/>
              <a:pPr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195286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501649-886C-4324-AD4C-E61C88D47728}" type="slidenum">
              <a:rPr lang="nl-NL" smtClean="0"/>
              <a:pPr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195431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6851BC-B32A-83DC-A2E9-9591B96A7E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A18ED302-A929-5435-9C11-8B253C467A2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91AABF07-593F-4866-DA7B-2ED5F733BF6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F615CB5-FF6E-0F55-16EE-C2CD040FA0A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7DDE7A-64AD-438F-A09B-346D1F3BB40A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861980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501649-886C-4324-AD4C-E61C88D47728}" type="slidenum">
              <a:rPr lang="nl-NL" smtClean="0"/>
              <a:pPr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86037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501649-886C-4324-AD4C-E61C88D47728}" type="slidenum">
              <a:rPr lang="nl-NL" smtClean="0"/>
              <a:pPr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687208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: V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eperen 3"/>
          <p:cNvGrpSpPr>
            <a:grpSpLocks/>
          </p:cNvGrpSpPr>
          <p:nvPr userDrawn="1"/>
        </p:nvGrpSpPr>
        <p:grpSpPr bwMode="auto">
          <a:xfrm>
            <a:off x="7356475" y="1871663"/>
            <a:ext cx="4845040" cy="4319587"/>
            <a:chOff x="7222241" y="1800000"/>
            <a:chExt cx="4844271" cy="4320000"/>
          </a:xfrm>
          <a:solidFill>
            <a:schemeClr val="tx2"/>
          </a:solidFill>
        </p:grpSpPr>
        <p:sp>
          <p:nvSpPr>
            <p:cNvPr id="5" name="Uitstel 4"/>
            <p:cNvSpPr/>
            <p:nvPr/>
          </p:nvSpPr>
          <p:spPr>
            <a:xfrm rot="10800000">
              <a:off x="7222241" y="1800000"/>
              <a:ext cx="4320490" cy="4320000"/>
            </a:xfrm>
            <a:prstGeom prst="flowChartDelay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defRPr/>
              </a:pPr>
              <a:endParaRPr lang="en-US" altLang="en-US" sz="180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" name="Rechthoek 5"/>
            <p:cNvSpPr/>
            <p:nvPr/>
          </p:nvSpPr>
          <p:spPr>
            <a:xfrm>
              <a:off x="11490341" y="1800000"/>
              <a:ext cx="576171" cy="4320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defRPr/>
              </a:pPr>
              <a:endParaRPr lang="en-US" altLang="en-US" sz="180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7" name="Freeform 5"/>
          <p:cNvSpPr>
            <a:spLocks/>
          </p:cNvSpPr>
          <p:nvPr userDrawn="1"/>
        </p:nvSpPr>
        <p:spPr bwMode="auto">
          <a:xfrm>
            <a:off x="0" y="5238750"/>
            <a:ext cx="9702800" cy="1619250"/>
          </a:xfrm>
          <a:custGeom>
            <a:avLst/>
            <a:gdLst>
              <a:gd name="T0" fmla="*/ 2147483647 w 12672"/>
              <a:gd name="T1" fmla="*/ 1239116523 h 2116"/>
              <a:gd name="T2" fmla="*/ 0 w 12672"/>
              <a:gd name="T3" fmla="*/ 1239116523 h 2116"/>
              <a:gd name="T4" fmla="*/ 0 w 12672"/>
              <a:gd name="T5" fmla="*/ 0 h 2116"/>
              <a:gd name="T6" fmla="*/ 2147483647 w 12672"/>
              <a:gd name="T7" fmla="*/ 0 h 2116"/>
              <a:gd name="T8" fmla="*/ 2147483647 w 12672"/>
              <a:gd name="T9" fmla="*/ 1756993 h 2116"/>
              <a:gd name="T10" fmla="*/ 2147483647 w 12672"/>
              <a:gd name="T11" fmla="*/ 6441799 h 2116"/>
              <a:gd name="T12" fmla="*/ 2147483647 w 12672"/>
              <a:gd name="T13" fmla="*/ 14639826 h 2116"/>
              <a:gd name="T14" fmla="*/ 2147483647 w 12672"/>
              <a:gd name="T15" fmla="*/ 25766430 h 2116"/>
              <a:gd name="T16" fmla="*/ 2147483647 w 12672"/>
              <a:gd name="T17" fmla="*/ 39234672 h 2116"/>
              <a:gd name="T18" fmla="*/ 2147483647 w 12672"/>
              <a:gd name="T19" fmla="*/ 55631492 h 2116"/>
              <a:gd name="T20" fmla="*/ 2147483647 w 12672"/>
              <a:gd name="T21" fmla="*/ 75541533 h 2116"/>
              <a:gd name="T22" fmla="*/ 2147483647 w 12672"/>
              <a:gd name="T23" fmla="*/ 97208567 h 2116"/>
              <a:gd name="T24" fmla="*/ 2147483647 w 12672"/>
              <a:gd name="T25" fmla="*/ 121803413 h 2116"/>
              <a:gd name="T26" fmla="*/ 2147483647 w 12672"/>
              <a:gd name="T27" fmla="*/ 149326072 h 2116"/>
              <a:gd name="T28" fmla="*/ 2147483647 w 12672"/>
              <a:gd name="T29" fmla="*/ 179777308 h 2116"/>
              <a:gd name="T30" fmla="*/ 2147483647 w 12672"/>
              <a:gd name="T31" fmla="*/ 211399362 h 2116"/>
              <a:gd name="T32" fmla="*/ 2147483647 w 12672"/>
              <a:gd name="T33" fmla="*/ 245949229 h 2116"/>
              <a:gd name="T34" fmla="*/ 2147483647 w 12672"/>
              <a:gd name="T35" fmla="*/ 283427674 h 2116"/>
              <a:gd name="T36" fmla="*/ 2147483647 w 12672"/>
              <a:gd name="T37" fmla="*/ 321490762 h 2116"/>
              <a:gd name="T38" fmla="*/ 2147483647 w 12672"/>
              <a:gd name="T39" fmla="*/ 362482428 h 2116"/>
              <a:gd name="T40" fmla="*/ 2147483647 w 12672"/>
              <a:gd name="T41" fmla="*/ 406401906 h 2116"/>
              <a:gd name="T42" fmla="*/ 2147483647 w 12672"/>
              <a:gd name="T43" fmla="*/ 450907558 h 2116"/>
              <a:gd name="T44" fmla="*/ 2147483647 w 12672"/>
              <a:gd name="T45" fmla="*/ 497754848 h 2116"/>
              <a:gd name="T46" fmla="*/ 2147483647 w 12672"/>
              <a:gd name="T47" fmla="*/ 546944541 h 2116"/>
              <a:gd name="T48" fmla="*/ 2147483647 w 12672"/>
              <a:gd name="T49" fmla="*/ 596720408 h 2116"/>
              <a:gd name="T50" fmla="*/ 2147483647 w 12672"/>
              <a:gd name="T51" fmla="*/ 648837913 h 2116"/>
              <a:gd name="T52" fmla="*/ 2147483647 w 12672"/>
              <a:gd name="T53" fmla="*/ 702712412 h 2116"/>
              <a:gd name="T54" fmla="*/ 2147483647 w 12672"/>
              <a:gd name="T55" fmla="*/ 757173085 h 2116"/>
              <a:gd name="T56" fmla="*/ 2147483647 w 12672"/>
              <a:gd name="T57" fmla="*/ 813389986 h 2116"/>
              <a:gd name="T58" fmla="*/ 2147483647 w 12672"/>
              <a:gd name="T59" fmla="*/ 870777706 h 2116"/>
              <a:gd name="T60" fmla="*/ 2147483647 w 12672"/>
              <a:gd name="T61" fmla="*/ 929337775 h 2116"/>
              <a:gd name="T62" fmla="*/ 2147483647 w 12672"/>
              <a:gd name="T63" fmla="*/ 989653307 h 2116"/>
              <a:gd name="T64" fmla="*/ 2147483647 w 12672"/>
              <a:gd name="T65" fmla="*/ 1050555013 h 2116"/>
              <a:gd name="T66" fmla="*/ 2147483647 w 12672"/>
              <a:gd name="T67" fmla="*/ 1112628304 h 2116"/>
              <a:gd name="T68" fmla="*/ 2147483647 w 12672"/>
              <a:gd name="T69" fmla="*/ 1175287004 h 2116"/>
              <a:gd name="T70" fmla="*/ 2147483647 w 12672"/>
              <a:gd name="T71" fmla="*/ 1239116523 h 211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12672" h="2116">
                <a:moveTo>
                  <a:pt x="12672" y="2116"/>
                </a:moveTo>
                <a:lnTo>
                  <a:pt x="12672" y="2116"/>
                </a:lnTo>
                <a:lnTo>
                  <a:pt x="0" y="2116"/>
                </a:lnTo>
                <a:lnTo>
                  <a:pt x="0" y="0"/>
                </a:lnTo>
                <a:lnTo>
                  <a:pt x="10556" y="0"/>
                </a:lnTo>
                <a:lnTo>
                  <a:pt x="10611" y="0"/>
                </a:lnTo>
                <a:lnTo>
                  <a:pt x="10665" y="3"/>
                </a:lnTo>
                <a:lnTo>
                  <a:pt x="10720" y="6"/>
                </a:lnTo>
                <a:lnTo>
                  <a:pt x="10773" y="11"/>
                </a:lnTo>
                <a:lnTo>
                  <a:pt x="10825" y="17"/>
                </a:lnTo>
                <a:lnTo>
                  <a:pt x="10878" y="25"/>
                </a:lnTo>
                <a:lnTo>
                  <a:pt x="10931" y="33"/>
                </a:lnTo>
                <a:lnTo>
                  <a:pt x="10983" y="44"/>
                </a:lnTo>
                <a:lnTo>
                  <a:pt x="11034" y="54"/>
                </a:lnTo>
                <a:lnTo>
                  <a:pt x="11085" y="67"/>
                </a:lnTo>
                <a:lnTo>
                  <a:pt x="11135" y="81"/>
                </a:lnTo>
                <a:lnTo>
                  <a:pt x="11185" y="95"/>
                </a:lnTo>
                <a:lnTo>
                  <a:pt x="11235" y="110"/>
                </a:lnTo>
                <a:lnTo>
                  <a:pt x="11284" y="129"/>
                </a:lnTo>
                <a:lnTo>
                  <a:pt x="11333" y="146"/>
                </a:lnTo>
                <a:lnTo>
                  <a:pt x="11379" y="166"/>
                </a:lnTo>
                <a:lnTo>
                  <a:pt x="11428" y="187"/>
                </a:lnTo>
                <a:lnTo>
                  <a:pt x="11474" y="208"/>
                </a:lnTo>
                <a:lnTo>
                  <a:pt x="11519" y="232"/>
                </a:lnTo>
                <a:lnTo>
                  <a:pt x="11564" y="255"/>
                </a:lnTo>
                <a:lnTo>
                  <a:pt x="11610" y="280"/>
                </a:lnTo>
                <a:lnTo>
                  <a:pt x="11653" y="307"/>
                </a:lnTo>
                <a:lnTo>
                  <a:pt x="11697" y="333"/>
                </a:lnTo>
                <a:lnTo>
                  <a:pt x="11739" y="361"/>
                </a:lnTo>
                <a:lnTo>
                  <a:pt x="11781" y="391"/>
                </a:lnTo>
                <a:lnTo>
                  <a:pt x="11823" y="420"/>
                </a:lnTo>
                <a:lnTo>
                  <a:pt x="11863" y="451"/>
                </a:lnTo>
                <a:lnTo>
                  <a:pt x="11902" y="484"/>
                </a:lnTo>
                <a:lnTo>
                  <a:pt x="11941" y="517"/>
                </a:lnTo>
                <a:lnTo>
                  <a:pt x="11980" y="549"/>
                </a:lnTo>
                <a:lnTo>
                  <a:pt x="12016" y="585"/>
                </a:lnTo>
                <a:lnTo>
                  <a:pt x="12053" y="619"/>
                </a:lnTo>
                <a:lnTo>
                  <a:pt x="12089" y="657"/>
                </a:lnTo>
                <a:lnTo>
                  <a:pt x="12123" y="694"/>
                </a:lnTo>
                <a:lnTo>
                  <a:pt x="12157" y="731"/>
                </a:lnTo>
                <a:lnTo>
                  <a:pt x="12190" y="770"/>
                </a:lnTo>
                <a:lnTo>
                  <a:pt x="12221" y="809"/>
                </a:lnTo>
                <a:lnTo>
                  <a:pt x="12252" y="850"/>
                </a:lnTo>
                <a:lnTo>
                  <a:pt x="12282" y="892"/>
                </a:lnTo>
                <a:lnTo>
                  <a:pt x="12311" y="934"/>
                </a:lnTo>
                <a:lnTo>
                  <a:pt x="12339" y="976"/>
                </a:lnTo>
                <a:lnTo>
                  <a:pt x="12366" y="1019"/>
                </a:lnTo>
                <a:lnTo>
                  <a:pt x="12392" y="1063"/>
                </a:lnTo>
                <a:lnTo>
                  <a:pt x="12417" y="1108"/>
                </a:lnTo>
                <a:lnTo>
                  <a:pt x="12440" y="1153"/>
                </a:lnTo>
                <a:lnTo>
                  <a:pt x="12464" y="1200"/>
                </a:lnTo>
                <a:lnTo>
                  <a:pt x="12485" y="1245"/>
                </a:lnTo>
                <a:lnTo>
                  <a:pt x="12506" y="1293"/>
                </a:lnTo>
                <a:lnTo>
                  <a:pt x="12526" y="1341"/>
                </a:lnTo>
                <a:lnTo>
                  <a:pt x="12544" y="1389"/>
                </a:lnTo>
                <a:lnTo>
                  <a:pt x="12562" y="1438"/>
                </a:lnTo>
                <a:lnTo>
                  <a:pt x="12577" y="1487"/>
                </a:lnTo>
                <a:lnTo>
                  <a:pt x="12593" y="1537"/>
                </a:lnTo>
                <a:lnTo>
                  <a:pt x="12605" y="1587"/>
                </a:lnTo>
                <a:lnTo>
                  <a:pt x="12618" y="1638"/>
                </a:lnTo>
                <a:lnTo>
                  <a:pt x="12630" y="1690"/>
                </a:lnTo>
                <a:lnTo>
                  <a:pt x="12639" y="1741"/>
                </a:lnTo>
                <a:lnTo>
                  <a:pt x="12649" y="1794"/>
                </a:lnTo>
                <a:lnTo>
                  <a:pt x="12655" y="1847"/>
                </a:lnTo>
                <a:lnTo>
                  <a:pt x="12661" y="1900"/>
                </a:lnTo>
                <a:lnTo>
                  <a:pt x="12666" y="1954"/>
                </a:lnTo>
                <a:lnTo>
                  <a:pt x="12669" y="2007"/>
                </a:lnTo>
                <a:lnTo>
                  <a:pt x="12672" y="2062"/>
                </a:lnTo>
                <a:lnTo>
                  <a:pt x="12672" y="2116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nl-NL"/>
          </a:p>
        </p:txBody>
      </p:sp>
      <p:pic>
        <p:nvPicPr>
          <p:cNvPr id="8" name="Afbeelding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-71438"/>
            <a:ext cx="3571875" cy="203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080000" y="2160000"/>
            <a:ext cx="6120000" cy="144000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90000"/>
              </a:lnSpc>
              <a:defRPr sz="4800" b="1">
                <a:solidFill>
                  <a:schemeClr val="bg2"/>
                </a:solidFill>
              </a:defRPr>
            </a:lvl1pPr>
          </a:lstStyle>
          <a:p>
            <a:r>
              <a:rPr lang="nl-NL" dirty="0"/>
              <a:t>Klik om de stijl te bewerken</a:t>
            </a:r>
            <a:endParaRPr lang="en-US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080000" y="3959940"/>
            <a:ext cx="6120000" cy="1080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Klik om de ondertitelstijl van het model te bewerken</a:t>
            </a:r>
            <a:endParaRPr lang="en-US" dirty="0"/>
          </a:p>
        </p:txBody>
      </p:sp>
      <p:sp>
        <p:nvSpPr>
          <p:cNvPr id="9" name="Tijdelijke aanduiding voor datum 3"/>
          <p:cNvSpPr>
            <a:spLocks noGrp="1" noChangeAspect="1"/>
          </p:cNvSpPr>
          <p:nvPr>
            <p:ph type="dt" sz="half" idx="10"/>
          </p:nvPr>
        </p:nvSpPr>
        <p:spPr>
          <a:xfrm>
            <a:off x="1080000" y="6480000"/>
            <a:ext cx="4070350" cy="365125"/>
          </a:xfrm>
          <a:prstGeom prst="rect">
            <a:avLst/>
          </a:prstGeom>
        </p:spPr>
        <p:txBody>
          <a:bodyPr lIns="0" tIns="0" rIns="0" bIns="0" anchor="ctr" anchorCtr="0"/>
          <a:lstStyle>
            <a:lvl1pPr eaLnBrk="0" hangingPunct="0">
              <a:defRPr sz="1000" dirty="0">
                <a:solidFill>
                  <a:schemeClr val="bg1"/>
                </a:solidFill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236106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afbeelding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jdelijke aanduiding voor afbeelding 31"/>
          <p:cNvSpPr>
            <a:spLocks noGrp="1"/>
          </p:cNvSpPr>
          <p:nvPr>
            <p:ph type="pic" sz="quarter" idx="22"/>
          </p:nvPr>
        </p:nvSpPr>
        <p:spPr>
          <a:xfrm>
            <a:off x="-3175" y="0"/>
            <a:ext cx="6099175" cy="6858000"/>
          </a:xfrm>
          <a:custGeom>
            <a:avLst/>
            <a:gdLst>
              <a:gd name="connsiteX0" fmla="*/ 0 w 6099175"/>
              <a:gd name="connsiteY0" fmla="*/ 0 h 6858000"/>
              <a:gd name="connsiteX1" fmla="*/ 5776763 w 6099175"/>
              <a:gd name="connsiteY1" fmla="*/ 0 h 6858000"/>
              <a:gd name="connsiteX2" fmla="*/ 5776763 w 6099175"/>
              <a:gd name="connsiteY2" fmla="*/ 1144800 h 6858000"/>
              <a:gd name="connsiteX3" fmla="*/ 6099175 w 6099175"/>
              <a:gd name="connsiteY3" fmla="*/ 1144800 h 6858000"/>
              <a:gd name="connsiteX4" fmla="*/ 6099175 w 6099175"/>
              <a:gd name="connsiteY4" fmla="*/ 6541200 h 6858000"/>
              <a:gd name="connsiteX5" fmla="*/ 5776595 w 6099175"/>
              <a:gd name="connsiteY5" fmla="*/ 65412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0" fmla="*/ 0 w 6099175"/>
              <a:gd name="connsiteY0" fmla="*/ 0 h 6858000"/>
              <a:gd name="connsiteX1" fmla="*/ 5776763 w 6099175"/>
              <a:gd name="connsiteY1" fmla="*/ 0 h 6858000"/>
              <a:gd name="connsiteX2" fmla="*/ 5776763 w 6099175"/>
              <a:gd name="connsiteY2" fmla="*/ 1144800 h 6858000"/>
              <a:gd name="connsiteX3" fmla="*/ 6099175 w 6099175"/>
              <a:gd name="connsiteY3" fmla="*/ 1144800 h 6858000"/>
              <a:gd name="connsiteX4" fmla="*/ 6099175 w 6099175"/>
              <a:gd name="connsiteY4" fmla="*/ 6541200 h 6858000"/>
              <a:gd name="connsiteX5" fmla="*/ 6094647 w 6099175"/>
              <a:gd name="connsiteY5" fmla="*/ 68580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8" fmla="*/ 0 w 6099175"/>
              <a:gd name="connsiteY8" fmla="*/ 0 h 6858000"/>
              <a:gd name="connsiteX0" fmla="*/ 0 w 6099175"/>
              <a:gd name="connsiteY0" fmla="*/ 0 h 6858000"/>
              <a:gd name="connsiteX1" fmla="*/ 5776763 w 6099175"/>
              <a:gd name="connsiteY1" fmla="*/ 0 h 6858000"/>
              <a:gd name="connsiteX2" fmla="*/ 5782373 w 6099175"/>
              <a:gd name="connsiteY2" fmla="*/ 1161630 h 6858000"/>
              <a:gd name="connsiteX3" fmla="*/ 6099175 w 6099175"/>
              <a:gd name="connsiteY3" fmla="*/ 1144800 h 6858000"/>
              <a:gd name="connsiteX4" fmla="*/ 6099175 w 6099175"/>
              <a:gd name="connsiteY4" fmla="*/ 6541200 h 6858000"/>
              <a:gd name="connsiteX5" fmla="*/ 6094647 w 6099175"/>
              <a:gd name="connsiteY5" fmla="*/ 68580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8" fmla="*/ 0 w 6099175"/>
              <a:gd name="connsiteY8" fmla="*/ 0 h 6858000"/>
              <a:gd name="connsiteX0" fmla="*/ 0 w 6099175"/>
              <a:gd name="connsiteY0" fmla="*/ 0 h 6858000"/>
              <a:gd name="connsiteX1" fmla="*/ 5776763 w 6099175"/>
              <a:gd name="connsiteY1" fmla="*/ 0 h 6858000"/>
              <a:gd name="connsiteX2" fmla="*/ 5782373 w 6099175"/>
              <a:gd name="connsiteY2" fmla="*/ 1161630 h 6858000"/>
              <a:gd name="connsiteX3" fmla="*/ 6099175 w 6099175"/>
              <a:gd name="connsiteY3" fmla="*/ 1161630 h 6858000"/>
              <a:gd name="connsiteX4" fmla="*/ 6099175 w 6099175"/>
              <a:gd name="connsiteY4" fmla="*/ 6541200 h 6858000"/>
              <a:gd name="connsiteX5" fmla="*/ 6094647 w 6099175"/>
              <a:gd name="connsiteY5" fmla="*/ 68580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8" fmla="*/ 0 w 6099175"/>
              <a:gd name="connsiteY8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099175" h="6858000">
                <a:moveTo>
                  <a:pt x="0" y="0"/>
                </a:moveTo>
                <a:lnTo>
                  <a:pt x="5776763" y="0"/>
                </a:lnTo>
                <a:lnTo>
                  <a:pt x="5782373" y="1161630"/>
                </a:lnTo>
                <a:lnTo>
                  <a:pt x="6099175" y="1161630"/>
                </a:lnTo>
                <a:lnTo>
                  <a:pt x="6099175" y="6541200"/>
                </a:lnTo>
                <a:cubicBezTo>
                  <a:pt x="6097666" y="6646800"/>
                  <a:pt x="6096156" y="6752400"/>
                  <a:pt x="6094647" y="6858000"/>
                </a:cubicBezTo>
                <a:lnTo>
                  <a:pt x="5776595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612000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16" name="Rechthoek 15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24" name="Tijdelijke aanduiding voor tekst 16"/>
          <p:cNvSpPr>
            <a:spLocks noGrp="1"/>
          </p:cNvSpPr>
          <p:nvPr>
            <p:ph type="body" sz="quarter" idx="21" hasCustomPrompt="1"/>
          </p:nvPr>
        </p:nvSpPr>
        <p:spPr>
          <a:xfrm>
            <a:off x="6553200" y="5832053"/>
            <a:ext cx="5004000" cy="389360"/>
          </a:xfrm>
        </p:spPr>
        <p:txBody>
          <a:bodyPr lIns="118800" anchor="b" anchorCtr="0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7" name="Titel 1"/>
          <p:cNvSpPr>
            <a:spLocks noGrp="1"/>
          </p:cNvSpPr>
          <p:nvPr>
            <p:ph type="ctrTitle"/>
          </p:nvPr>
        </p:nvSpPr>
        <p:spPr>
          <a:xfrm>
            <a:off x="6553200" y="1885467"/>
            <a:ext cx="5004000" cy="2336400"/>
          </a:xfrm>
        </p:spPr>
        <p:txBody>
          <a:bodyPr tIns="90000" bIns="90000" anchor="t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8" name="Ondertitel 2"/>
          <p:cNvSpPr>
            <a:spLocks noGrp="1"/>
          </p:cNvSpPr>
          <p:nvPr>
            <p:ph type="subTitle" idx="1"/>
          </p:nvPr>
        </p:nvSpPr>
        <p:spPr>
          <a:xfrm>
            <a:off x="6553200" y="4218267"/>
            <a:ext cx="5004000" cy="1613786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het opmaakprofiel van de modelondertitel te bewerken</a:t>
            </a:r>
            <a:endParaRPr lang="nl-NL" dirty="0"/>
          </a:p>
        </p:txBody>
      </p:sp>
      <p:sp>
        <p:nvSpPr>
          <p:cNvPr id="22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fld id="{5B6AAF2B-AF0B-4194-B5A9-FCA7BFB44B8C}" type="datetime4">
              <a:rPr lang="nl-NL" smtClean="0"/>
              <a:pPr/>
              <a:t>16 oktober 2024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  <p:pic>
        <p:nvPicPr>
          <p:cNvPr id="12" name="Afbeelding 11" descr="RO_BZK_Logo_2_RGB_diap_nl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5818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4" name="Afbeelding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20" name="Tijdelijke aanduiding voor dianummer 19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24" name="Ondertitel 2"/>
          <p:cNvSpPr>
            <a:spLocks noGrp="1"/>
          </p:cNvSpPr>
          <p:nvPr>
            <p:ph type="subTitle" idx="1"/>
          </p:nvPr>
        </p:nvSpPr>
        <p:spPr>
          <a:xfrm>
            <a:off x="6556176" y="3427413"/>
            <a:ext cx="5004000" cy="2404640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het opmaakprofiel van de modelondertitel te bewerken</a:t>
            </a:r>
            <a:endParaRPr lang="nl-NL" dirty="0"/>
          </a:p>
        </p:txBody>
      </p:sp>
      <p:sp>
        <p:nvSpPr>
          <p:cNvPr id="25" name="Tijdelijke aanduiding voor tekst 16"/>
          <p:cNvSpPr>
            <a:spLocks noGrp="1"/>
          </p:cNvSpPr>
          <p:nvPr>
            <p:ph type="body" sz="quarter" idx="21" hasCustomPrompt="1"/>
          </p:nvPr>
        </p:nvSpPr>
        <p:spPr>
          <a:xfrm>
            <a:off x="6553200" y="5832053"/>
            <a:ext cx="5004000" cy="389360"/>
          </a:xfrm>
        </p:spPr>
        <p:txBody>
          <a:bodyPr lIns="118800" anchor="b" anchorCtr="0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21" name="Titel 1"/>
          <p:cNvSpPr>
            <a:spLocks noGrp="1"/>
          </p:cNvSpPr>
          <p:nvPr>
            <p:ph type="ctrTitle"/>
          </p:nvPr>
        </p:nvSpPr>
        <p:spPr>
          <a:xfrm>
            <a:off x="6554588" y="2024063"/>
            <a:ext cx="5004000" cy="1403350"/>
          </a:xfrm>
        </p:spPr>
        <p:txBody>
          <a:bodyPr tIns="90000" bIns="90000" anchor="t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23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42A6A312-8330-45FA-8478-BE231086A333}" type="datetime4">
              <a:rPr lang="nl-NL" smtClean="0"/>
              <a:pPr/>
              <a:t>16 oktober 2024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  <p:pic>
        <p:nvPicPr>
          <p:cNvPr id="11" name="Afbeelding 10" descr="RO_BZK_Logo_2_RGB_diap_nl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606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horizont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879600"/>
            <a:ext cx="10923588" cy="1547813"/>
          </a:xfrm>
        </p:spPr>
        <p:txBody>
          <a:bodyPr anchor="t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17" name="Tijdelijke aanduiding voor dianummer 1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9" name="Ondertitel 2"/>
          <p:cNvSpPr>
            <a:spLocks noGrp="1"/>
          </p:cNvSpPr>
          <p:nvPr>
            <p:ph type="subTitle" idx="1"/>
          </p:nvPr>
        </p:nvSpPr>
        <p:spPr>
          <a:xfrm>
            <a:off x="635000" y="3749487"/>
            <a:ext cx="10925176" cy="2077232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het opmaakprofiel van de modelondertitel te bewerken</a:t>
            </a:r>
            <a:endParaRPr lang="nl-NL" dirty="0"/>
          </a:p>
        </p:txBody>
      </p:sp>
      <p:sp>
        <p:nvSpPr>
          <p:cNvPr id="10" name="Tijdelijke aanduiding voor tekst 16"/>
          <p:cNvSpPr>
            <a:spLocks noGrp="1"/>
          </p:cNvSpPr>
          <p:nvPr>
            <p:ph type="body" sz="quarter" idx="10" hasCustomPrompt="1"/>
          </p:nvPr>
        </p:nvSpPr>
        <p:spPr>
          <a:xfrm>
            <a:off x="633412" y="5829386"/>
            <a:ext cx="5005388" cy="389360"/>
          </a:xfrm>
        </p:spPr>
        <p:txBody>
          <a:bodyPr lIns="86400" anchor="b" anchorCtr="0">
            <a:no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14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27 februari 2017 | Voettekst</a:t>
            </a:r>
            <a:endParaRPr lang="nl-NL" dirty="0"/>
          </a:p>
        </p:txBody>
      </p:sp>
      <p:pic>
        <p:nvPicPr>
          <p:cNvPr id="12" name="Afbeelding 11" descr="RO_BZK_Logo_2_RGB_diap_nl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2740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4999" y="2636838"/>
            <a:ext cx="5003801" cy="1584325"/>
          </a:xfrm>
        </p:spPr>
        <p:txBody>
          <a:bodyPr anchor="t" anchorCtr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3" name="Tijdelijke aanduiding voor tekst 4"/>
          <p:cNvSpPr>
            <a:spLocks noGrp="1"/>
          </p:cNvSpPr>
          <p:nvPr>
            <p:ph type="body" sz="quarter" idx="15"/>
          </p:nvPr>
        </p:nvSpPr>
        <p:spPr>
          <a:xfrm>
            <a:off x="7791732" y="916926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4" name="Tijdelijke aanduiding voor tekst 4"/>
          <p:cNvSpPr>
            <a:spLocks noGrp="1"/>
          </p:cNvSpPr>
          <p:nvPr>
            <p:ph type="body" sz="quarter" idx="16"/>
          </p:nvPr>
        </p:nvSpPr>
        <p:spPr>
          <a:xfrm>
            <a:off x="7791732" y="2061911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5" name="Tijdelijke aanduiding voor tekst 4"/>
          <p:cNvSpPr>
            <a:spLocks noGrp="1"/>
          </p:cNvSpPr>
          <p:nvPr>
            <p:ph type="body" sz="quarter" idx="17"/>
          </p:nvPr>
        </p:nvSpPr>
        <p:spPr>
          <a:xfrm>
            <a:off x="7791732" y="32112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6" name="Tijdelijke aanduiding voor tekst 4"/>
          <p:cNvSpPr>
            <a:spLocks noGrp="1"/>
          </p:cNvSpPr>
          <p:nvPr>
            <p:ph type="body" sz="quarter" idx="18"/>
          </p:nvPr>
        </p:nvSpPr>
        <p:spPr>
          <a:xfrm>
            <a:off x="7791732" y="43524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7" name="Tijdelijke aanduiding voor tekst 4"/>
          <p:cNvSpPr>
            <a:spLocks noGrp="1"/>
          </p:cNvSpPr>
          <p:nvPr>
            <p:ph type="body" sz="quarter" idx="19"/>
          </p:nvPr>
        </p:nvSpPr>
        <p:spPr>
          <a:xfrm>
            <a:off x="7791732" y="54972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22" name="Tijdelijke aanduiding voor tekst 2"/>
          <p:cNvSpPr>
            <a:spLocks noGrp="1"/>
          </p:cNvSpPr>
          <p:nvPr>
            <p:ph type="body" sz="quarter" idx="10" hasCustomPrompt="1"/>
          </p:nvPr>
        </p:nvSpPr>
        <p:spPr>
          <a:xfrm>
            <a:off x="6418727" y="998445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3" name="Tijdelijke aanduiding voor tekst 2"/>
          <p:cNvSpPr>
            <a:spLocks noGrp="1"/>
          </p:cNvSpPr>
          <p:nvPr>
            <p:ph type="body" sz="quarter" idx="11" hasCustomPrompt="1"/>
          </p:nvPr>
        </p:nvSpPr>
        <p:spPr>
          <a:xfrm>
            <a:off x="6418727" y="2143674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4" name="Tijdelijke aanduiding voor tekst 2"/>
          <p:cNvSpPr>
            <a:spLocks noGrp="1"/>
          </p:cNvSpPr>
          <p:nvPr>
            <p:ph type="body" sz="quarter" idx="12" hasCustomPrompt="1"/>
          </p:nvPr>
        </p:nvSpPr>
        <p:spPr>
          <a:xfrm>
            <a:off x="6418727" y="3288903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5" name="Tijdelijke aanduiding voor tekst 2"/>
          <p:cNvSpPr>
            <a:spLocks noGrp="1"/>
          </p:cNvSpPr>
          <p:nvPr>
            <p:ph type="body" sz="quarter" idx="13" hasCustomPrompt="1"/>
          </p:nvPr>
        </p:nvSpPr>
        <p:spPr>
          <a:xfrm>
            <a:off x="6418727" y="4434132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6" name="Tijdelijke aanduiding voor tekst 2"/>
          <p:cNvSpPr>
            <a:spLocks noGrp="1"/>
          </p:cNvSpPr>
          <p:nvPr>
            <p:ph type="body" sz="quarter" idx="14" hasCustomPrompt="1"/>
          </p:nvPr>
        </p:nvSpPr>
        <p:spPr>
          <a:xfrm>
            <a:off x="6418727" y="5579361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7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fld id="{70C39E7E-B30A-4BEB-8CB8-A2DF389F6662}" type="datetime4">
              <a:rPr lang="nl-NL" smtClean="0"/>
              <a:pPr/>
              <a:t>16 oktober 2024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  <p:pic>
        <p:nvPicPr>
          <p:cNvPr id="28" name="Afbeelding 27" descr="RO_vervolgpagina_Logo_2_RGB_pos__aangepas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22685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ijdelijke aanduiding voor tekst 11"/>
          <p:cNvSpPr>
            <a:spLocks noGrp="1"/>
          </p:cNvSpPr>
          <p:nvPr>
            <p:ph type="body" sz="quarter" idx="13"/>
          </p:nvPr>
        </p:nvSpPr>
        <p:spPr>
          <a:xfrm>
            <a:off x="6553200" y="2289600"/>
            <a:ext cx="5004000" cy="3931813"/>
          </a:xfrm>
        </p:spPr>
        <p:txBody>
          <a:bodyPr/>
          <a:lstStyle>
            <a:lvl1pPr marL="457200" indent="-457200">
              <a:buClr>
                <a:schemeClr val="bg1"/>
              </a:buClr>
              <a:buFont typeface="+mj-lt"/>
              <a:buAutoNum type="arabicPeriod"/>
              <a:defRPr>
                <a:solidFill>
                  <a:schemeClr val="bg1"/>
                </a:solidFill>
              </a:defRPr>
            </a:lvl1pPr>
            <a:lvl2pPr marL="684000" indent="-216000"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553200" y="1051200"/>
            <a:ext cx="5004000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9" name="Tijdelijke aanduiding voor dianumm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2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r>
              <a:rPr lang="en-US"/>
              <a:t>27 februari 2017 | Voettekst</a:t>
            </a:r>
            <a:endParaRPr lang="nl-NL" dirty="0"/>
          </a:p>
        </p:txBody>
      </p:sp>
      <p:sp>
        <p:nvSpPr>
          <p:cNvPr id="9" name="Tijdelijke aanduiding voor afbeelding 31"/>
          <p:cNvSpPr>
            <a:spLocks noGrp="1"/>
          </p:cNvSpPr>
          <p:nvPr>
            <p:ph type="pic" sz="quarter" idx="22"/>
          </p:nvPr>
        </p:nvSpPr>
        <p:spPr>
          <a:xfrm>
            <a:off x="-3175" y="0"/>
            <a:ext cx="6104785" cy="6858000"/>
          </a:xfrm>
          <a:custGeom>
            <a:avLst/>
            <a:gdLst>
              <a:gd name="connsiteX0" fmla="*/ 0 w 6099175"/>
              <a:gd name="connsiteY0" fmla="*/ 0 h 6858000"/>
              <a:gd name="connsiteX1" fmla="*/ 5776763 w 6099175"/>
              <a:gd name="connsiteY1" fmla="*/ 0 h 6858000"/>
              <a:gd name="connsiteX2" fmla="*/ 5776763 w 6099175"/>
              <a:gd name="connsiteY2" fmla="*/ 1144800 h 6858000"/>
              <a:gd name="connsiteX3" fmla="*/ 6099175 w 6099175"/>
              <a:gd name="connsiteY3" fmla="*/ 1144800 h 6858000"/>
              <a:gd name="connsiteX4" fmla="*/ 6099175 w 6099175"/>
              <a:gd name="connsiteY4" fmla="*/ 6541200 h 6858000"/>
              <a:gd name="connsiteX5" fmla="*/ 5776595 w 6099175"/>
              <a:gd name="connsiteY5" fmla="*/ 65412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0" fmla="*/ 0 w 6099175"/>
              <a:gd name="connsiteY0" fmla="*/ 0 h 6858000"/>
              <a:gd name="connsiteX1" fmla="*/ 5776763 w 6099175"/>
              <a:gd name="connsiteY1" fmla="*/ 0 h 6858000"/>
              <a:gd name="connsiteX2" fmla="*/ 5776763 w 6099175"/>
              <a:gd name="connsiteY2" fmla="*/ 1144800 h 6858000"/>
              <a:gd name="connsiteX3" fmla="*/ 6099175 w 6099175"/>
              <a:gd name="connsiteY3" fmla="*/ 1144800 h 6858000"/>
              <a:gd name="connsiteX4" fmla="*/ 6099175 w 6099175"/>
              <a:gd name="connsiteY4" fmla="*/ 6541200 h 6858000"/>
              <a:gd name="connsiteX5" fmla="*/ 6094647 w 6099175"/>
              <a:gd name="connsiteY5" fmla="*/ 68580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8" fmla="*/ 0 w 6099175"/>
              <a:gd name="connsiteY8" fmla="*/ 0 h 6858000"/>
              <a:gd name="connsiteX0" fmla="*/ 0 w 6099175"/>
              <a:gd name="connsiteY0" fmla="*/ 0 h 6858000"/>
              <a:gd name="connsiteX1" fmla="*/ 5860910 w 6099175"/>
              <a:gd name="connsiteY1" fmla="*/ 0 h 6858000"/>
              <a:gd name="connsiteX2" fmla="*/ 5776763 w 6099175"/>
              <a:gd name="connsiteY2" fmla="*/ 1144800 h 6858000"/>
              <a:gd name="connsiteX3" fmla="*/ 6099175 w 6099175"/>
              <a:gd name="connsiteY3" fmla="*/ 1144800 h 6858000"/>
              <a:gd name="connsiteX4" fmla="*/ 6099175 w 6099175"/>
              <a:gd name="connsiteY4" fmla="*/ 6541200 h 6858000"/>
              <a:gd name="connsiteX5" fmla="*/ 6094647 w 6099175"/>
              <a:gd name="connsiteY5" fmla="*/ 68580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8" fmla="*/ 0 w 6099175"/>
              <a:gd name="connsiteY8" fmla="*/ 0 h 6858000"/>
              <a:gd name="connsiteX0" fmla="*/ 0 w 6099175"/>
              <a:gd name="connsiteY0" fmla="*/ 0 h 6858000"/>
              <a:gd name="connsiteX1" fmla="*/ 5860910 w 6099175"/>
              <a:gd name="connsiteY1" fmla="*/ 0 h 6858000"/>
              <a:gd name="connsiteX2" fmla="*/ 5855300 w 6099175"/>
              <a:gd name="connsiteY2" fmla="*/ 1150410 h 6858000"/>
              <a:gd name="connsiteX3" fmla="*/ 6099175 w 6099175"/>
              <a:gd name="connsiteY3" fmla="*/ 1144800 h 6858000"/>
              <a:gd name="connsiteX4" fmla="*/ 6099175 w 6099175"/>
              <a:gd name="connsiteY4" fmla="*/ 6541200 h 6858000"/>
              <a:gd name="connsiteX5" fmla="*/ 6094647 w 6099175"/>
              <a:gd name="connsiteY5" fmla="*/ 68580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8" fmla="*/ 0 w 6099175"/>
              <a:gd name="connsiteY8" fmla="*/ 0 h 6858000"/>
              <a:gd name="connsiteX0" fmla="*/ 0 w 6104785"/>
              <a:gd name="connsiteY0" fmla="*/ 0 h 6858000"/>
              <a:gd name="connsiteX1" fmla="*/ 5860910 w 6104785"/>
              <a:gd name="connsiteY1" fmla="*/ 0 h 6858000"/>
              <a:gd name="connsiteX2" fmla="*/ 5855300 w 6104785"/>
              <a:gd name="connsiteY2" fmla="*/ 1150410 h 6858000"/>
              <a:gd name="connsiteX3" fmla="*/ 6104785 w 6104785"/>
              <a:gd name="connsiteY3" fmla="*/ 712845 h 6858000"/>
              <a:gd name="connsiteX4" fmla="*/ 6099175 w 6104785"/>
              <a:gd name="connsiteY4" fmla="*/ 6541200 h 6858000"/>
              <a:gd name="connsiteX5" fmla="*/ 6094647 w 6104785"/>
              <a:gd name="connsiteY5" fmla="*/ 6858000 h 6858000"/>
              <a:gd name="connsiteX6" fmla="*/ 5776595 w 6104785"/>
              <a:gd name="connsiteY6" fmla="*/ 6858000 h 6858000"/>
              <a:gd name="connsiteX7" fmla="*/ 0 w 6104785"/>
              <a:gd name="connsiteY7" fmla="*/ 6858000 h 6858000"/>
              <a:gd name="connsiteX8" fmla="*/ 0 w 6104785"/>
              <a:gd name="connsiteY8" fmla="*/ 0 h 6858000"/>
              <a:gd name="connsiteX0" fmla="*/ 0 w 6104785"/>
              <a:gd name="connsiteY0" fmla="*/ 0 h 6858000"/>
              <a:gd name="connsiteX1" fmla="*/ 5860910 w 6104785"/>
              <a:gd name="connsiteY1" fmla="*/ 0 h 6858000"/>
              <a:gd name="connsiteX2" fmla="*/ 5860909 w 6104785"/>
              <a:gd name="connsiteY2" fmla="*/ 718454 h 6858000"/>
              <a:gd name="connsiteX3" fmla="*/ 6104785 w 6104785"/>
              <a:gd name="connsiteY3" fmla="*/ 712845 h 6858000"/>
              <a:gd name="connsiteX4" fmla="*/ 6099175 w 6104785"/>
              <a:gd name="connsiteY4" fmla="*/ 6541200 h 6858000"/>
              <a:gd name="connsiteX5" fmla="*/ 6094647 w 6104785"/>
              <a:gd name="connsiteY5" fmla="*/ 6858000 h 6858000"/>
              <a:gd name="connsiteX6" fmla="*/ 5776595 w 6104785"/>
              <a:gd name="connsiteY6" fmla="*/ 6858000 h 6858000"/>
              <a:gd name="connsiteX7" fmla="*/ 0 w 6104785"/>
              <a:gd name="connsiteY7" fmla="*/ 6858000 h 6858000"/>
              <a:gd name="connsiteX8" fmla="*/ 0 w 6104785"/>
              <a:gd name="connsiteY8" fmla="*/ 0 h 6858000"/>
              <a:gd name="connsiteX0" fmla="*/ 0 w 6104785"/>
              <a:gd name="connsiteY0" fmla="*/ 0 h 6858000"/>
              <a:gd name="connsiteX1" fmla="*/ 5860910 w 6104785"/>
              <a:gd name="connsiteY1" fmla="*/ 0 h 6858000"/>
              <a:gd name="connsiteX2" fmla="*/ 5860909 w 6104785"/>
              <a:gd name="connsiteY2" fmla="*/ 718454 h 6858000"/>
              <a:gd name="connsiteX3" fmla="*/ 6104785 w 6104785"/>
              <a:gd name="connsiteY3" fmla="*/ 701625 h 6858000"/>
              <a:gd name="connsiteX4" fmla="*/ 6099175 w 6104785"/>
              <a:gd name="connsiteY4" fmla="*/ 6541200 h 6858000"/>
              <a:gd name="connsiteX5" fmla="*/ 6094647 w 6104785"/>
              <a:gd name="connsiteY5" fmla="*/ 6858000 h 6858000"/>
              <a:gd name="connsiteX6" fmla="*/ 5776595 w 6104785"/>
              <a:gd name="connsiteY6" fmla="*/ 6858000 h 6858000"/>
              <a:gd name="connsiteX7" fmla="*/ 0 w 6104785"/>
              <a:gd name="connsiteY7" fmla="*/ 6858000 h 6858000"/>
              <a:gd name="connsiteX8" fmla="*/ 0 w 6104785"/>
              <a:gd name="connsiteY8" fmla="*/ 0 h 6858000"/>
              <a:gd name="connsiteX0" fmla="*/ 0 w 6104785"/>
              <a:gd name="connsiteY0" fmla="*/ 0 h 6858000"/>
              <a:gd name="connsiteX1" fmla="*/ 5860910 w 6104785"/>
              <a:gd name="connsiteY1" fmla="*/ 0 h 6858000"/>
              <a:gd name="connsiteX2" fmla="*/ 5860909 w 6104785"/>
              <a:gd name="connsiteY2" fmla="*/ 701624 h 6858000"/>
              <a:gd name="connsiteX3" fmla="*/ 6104785 w 6104785"/>
              <a:gd name="connsiteY3" fmla="*/ 701625 h 6858000"/>
              <a:gd name="connsiteX4" fmla="*/ 6099175 w 6104785"/>
              <a:gd name="connsiteY4" fmla="*/ 6541200 h 6858000"/>
              <a:gd name="connsiteX5" fmla="*/ 6094647 w 6104785"/>
              <a:gd name="connsiteY5" fmla="*/ 6858000 h 6858000"/>
              <a:gd name="connsiteX6" fmla="*/ 5776595 w 6104785"/>
              <a:gd name="connsiteY6" fmla="*/ 6858000 h 6858000"/>
              <a:gd name="connsiteX7" fmla="*/ 0 w 6104785"/>
              <a:gd name="connsiteY7" fmla="*/ 6858000 h 6858000"/>
              <a:gd name="connsiteX8" fmla="*/ 0 w 6104785"/>
              <a:gd name="connsiteY8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04785" h="6858000">
                <a:moveTo>
                  <a:pt x="0" y="0"/>
                </a:moveTo>
                <a:lnTo>
                  <a:pt x="5860910" y="0"/>
                </a:lnTo>
                <a:cubicBezTo>
                  <a:pt x="5860910" y="239485"/>
                  <a:pt x="5860909" y="462139"/>
                  <a:pt x="5860909" y="701624"/>
                </a:cubicBezTo>
                <a:lnTo>
                  <a:pt x="6104785" y="701625"/>
                </a:lnTo>
                <a:lnTo>
                  <a:pt x="6099175" y="6541200"/>
                </a:lnTo>
                <a:cubicBezTo>
                  <a:pt x="6097666" y="6646800"/>
                  <a:pt x="6096156" y="6752400"/>
                  <a:pt x="6094647" y="6858000"/>
                </a:cubicBezTo>
                <a:lnTo>
                  <a:pt x="5776595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612000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</a:p>
        </p:txBody>
      </p:sp>
      <p:pic>
        <p:nvPicPr>
          <p:cNvPr id="10" name="Afbeelding 9" descr="RO_vervolgpagina_Logo_2_RGB_pos__aangepas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  <p:sp>
        <p:nvSpPr>
          <p:cNvPr id="13" name="Tijdelijke aanduiding voor voettekst 4"/>
          <p:cNvSpPr txBox="1">
            <a:spLocks/>
          </p:cNvSpPr>
          <p:nvPr userDrawn="1"/>
        </p:nvSpPr>
        <p:spPr>
          <a:xfrm>
            <a:off x="633600" y="6220800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6AAF2B-AF0B-4194-B5A9-FCA7BFB44B8C}" type="datetime4">
              <a:rPr kumimoji="0" lang="nl-NL" sz="105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 oktober 2024</a:t>
            </a:fld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|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Voettekst</a:t>
            </a:r>
            <a:endParaRPr kumimoji="0" lang="nl-NL" sz="105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98668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999" y="2636837"/>
            <a:ext cx="5003801" cy="1584325"/>
          </a:xfrm>
        </p:spPr>
        <p:txBody>
          <a:bodyPr anchor="t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4999" y="4221162"/>
            <a:ext cx="5003801" cy="2000251"/>
          </a:xfrm>
        </p:spPr>
        <p:txBody>
          <a:bodyPr tIns="90000" rIns="100800"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634999" y="1171575"/>
            <a:ext cx="5003801" cy="1463674"/>
          </a:xfrm>
        </p:spPr>
        <p:txBody>
          <a:bodyPr rIns="0" anchor="b" anchorCtr="0">
            <a:normAutofit/>
          </a:bodyPr>
          <a:lstStyle>
            <a:lvl1pPr marL="0" indent="0" algn="r">
              <a:buNone/>
              <a:defRPr sz="9600" b="1" i="0">
                <a:solidFill>
                  <a:schemeClr val="bg1"/>
                </a:solidFill>
              </a:defRPr>
            </a:lvl1pPr>
            <a:lvl2pPr marL="313200" indent="0" algn="r">
              <a:buNone/>
              <a:defRPr/>
            </a:lvl2pPr>
            <a:lvl3pPr marL="630000" indent="0" algn="r">
              <a:buNone/>
              <a:defRPr/>
            </a:lvl3pPr>
            <a:lvl4pPr marL="943200" indent="0" algn="r">
              <a:buNone/>
              <a:defRPr/>
            </a:lvl4pPr>
            <a:lvl5pPr marL="1260000" indent="0" algn="r">
              <a:buNone/>
              <a:defRPr/>
            </a:lvl5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fld id="{BC202EE1-32A0-4EA9-A629-9F30F6C31AA8}" type="datetime4">
              <a:rPr lang="nl-NL" smtClean="0"/>
              <a:pPr/>
              <a:t>16 oktober 2024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  <p:pic>
        <p:nvPicPr>
          <p:cNvPr id="11" name="Afbeelding 10" descr="RO_vervolgpagina_Logo_2_RGB_pos__aangepas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894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 hasCustomPrompt="1"/>
          </p:nvPr>
        </p:nvSpPr>
        <p:spPr>
          <a:xfrm>
            <a:off x="635000" y="2276475"/>
            <a:ext cx="5226050" cy="3944938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NL" dirty="0"/>
              <a:t>Klik om tekst of beeld toe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6553199" y="2276475"/>
            <a:ext cx="5004000" cy="3944938"/>
          </a:xfrm>
        </p:spPr>
        <p:txBody>
          <a:bodyPr/>
          <a:lstStyle/>
          <a:p>
            <a:pPr lvl="0"/>
            <a:r>
              <a:rPr lang="nl-NL" dirty="0"/>
              <a:t>Klik om tekst of beeld toe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16" name="Tijdelijke aanduiding voor dianumm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9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DBA5E0FA-9490-48F2-980B-B1A0CFFB9C0F}" type="datetime4">
              <a:rPr lang="nl-NL" smtClean="0"/>
              <a:pPr/>
              <a:t>16 oktober 2024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2945526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5001" y="2306037"/>
            <a:ext cx="5004000" cy="648000"/>
          </a:xfrm>
          <a:noFill/>
        </p:spPr>
        <p:txBody>
          <a:bodyPr lIns="180000" tIns="180000" rIns="180000" bIns="7200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635001" y="2953738"/>
            <a:ext cx="5004000" cy="3267676"/>
          </a:xfrm>
          <a:noFill/>
        </p:spPr>
        <p:txBody>
          <a:bodyPr lIns="180000" tIns="180000" rIns="180000" bIns="72000"/>
          <a:lstStyle/>
          <a:p>
            <a:pPr lvl="0"/>
            <a:r>
              <a:rPr lang="nl-NL" dirty="0"/>
              <a:t>Klik om tekst of beeld toe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553200" y="2306037"/>
            <a:ext cx="5004000" cy="647228"/>
          </a:xfrm>
          <a:noFill/>
        </p:spPr>
        <p:txBody>
          <a:bodyPr lIns="180000" tIns="180000" rIns="180000" bIns="7200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 hasCustomPrompt="1"/>
          </p:nvPr>
        </p:nvSpPr>
        <p:spPr>
          <a:xfrm>
            <a:off x="6553200" y="2953738"/>
            <a:ext cx="5005388" cy="3267676"/>
          </a:xfrm>
          <a:noFill/>
        </p:spPr>
        <p:txBody>
          <a:bodyPr lIns="180000" tIns="180000" rIns="180000" bIns="72000"/>
          <a:lstStyle/>
          <a:p>
            <a:pPr lvl="0"/>
            <a:r>
              <a:rPr lang="nl-NL" dirty="0"/>
              <a:t>Klik om tekst of beeld toe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1" name="Tijdelijke aanduiding voor voettekst 4"/>
          <p:cNvSpPr>
            <a:spLocks noGrp="1"/>
          </p:cNvSpPr>
          <p:nvPr>
            <p:ph type="ftr" sz="quarter" idx="1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ADCA06F1-BCC8-460B-97C9-DC7CFF7F4338}" type="datetime4">
              <a:rPr lang="nl-NL" smtClean="0"/>
              <a:pPr/>
              <a:t>16 oktober 2024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248716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88">
          <p15:clr>
            <a:srgbClr val="FBAE40"/>
          </p15:clr>
        </p15:guide>
        <p15:guide id="2" pos="3693">
          <p15:clr>
            <a:srgbClr val="FBAE40"/>
          </p15:clr>
        </p15:guide>
        <p15:guide id="3" orient="horz" pos="166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/>
        <p:txBody>
          <a:bodyPr numCol="2" spcCol="468000"/>
          <a:lstStyle/>
          <a:p>
            <a:pPr lvl="0"/>
            <a:r>
              <a:rPr lang="nl-NL" dirty="0"/>
              <a:t>Klik om tekst of beeld toe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87D34612-DF11-4FD6-9B67-AF4303590F80}" type="datetime4">
              <a:rPr lang="nl-NL" smtClean="0"/>
              <a:pPr/>
              <a:t>16 oktober 2024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437385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4" name="Tijdelijke aanduiding voor dianumm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0ECE85CF-19E5-4525-8D6E-7AD4439B65C3}" type="datetime4">
              <a:rPr lang="nl-NL" smtClean="0"/>
              <a:pPr/>
              <a:t>16 oktober 2024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69116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dia: titel m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80000" y="1080000"/>
            <a:ext cx="10033200" cy="720000"/>
          </a:xfrm>
        </p:spPr>
        <p:txBody>
          <a:bodyPr>
            <a:noAutofit/>
          </a:bodyPr>
          <a:lstStyle>
            <a:lvl1pPr>
              <a:defRPr sz="3200">
                <a:solidFill>
                  <a:srgbClr val="00A9F3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>
            <a:lvl1pPr marL="268288" indent="-268288">
              <a:buClr>
                <a:srgbClr val="00A9F3"/>
              </a:buClr>
              <a:defRPr/>
            </a:lvl1pPr>
            <a:lvl2pPr>
              <a:buClr>
                <a:srgbClr val="00A9F3"/>
              </a:buClr>
              <a:defRPr/>
            </a:lvl2pPr>
            <a:lvl3pPr>
              <a:buClr>
                <a:srgbClr val="00A9F3"/>
              </a:buClr>
              <a:defRPr/>
            </a:lvl3pPr>
            <a:lvl4pPr>
              <a:buClr>
                <a:srgbClr val="00A9F3"/>
              </a:buClr>
              <a:defRPr/>
            </a:lvl4pPr>
            <a:lvl5pPr>
              <a:buClr>
                <a:srgbClr val="00A9F3"/>
              </a:buClr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983546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jdelijke aanduiding voor dianumm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458134B6-6043-4083-AC6F-A57D6D2A9B0B}" type="datetime4">
              <a:rPr lang="nl-NL" smtClean="0"/>
              <a:pPr/>
              <a:t>16 oktober 2024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457117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5000" y="3427413"/>
            <a:ext cx="5003800" cy="279399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0" name="Tijdelijke aanduiding voor inhoud 9"/>
          <p:cNvSpPr>
            <a:spLocks noGrp="1"/>
          </p:cNvSpPr>
          <p:nvPr>
            <p:ph sz="quarter" idx="13" hasCustomPrompt="1"/>
          </p:nvPr>
        </p:nvSpPr>
        <p:spPr>
          <a:xfrm>
            <a:off x="6554588" y="1052513"/>
            <a:ext cx="5004000" cy="51689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 dirty="0"/>
              <a:t>Klik om tekst of beeld toe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35000" y="1052513"/>
            <a:ext cx="5003800" cy="948047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9" name="Tijdelijke aanduiding voor dianumm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27 februari 2017 | Voettekst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21920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tekst 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5000" y="1052514"/>
            <a:ext cx="10923588" cy="4024800"/>
          </a:xfrm>
        </p:spPr>
        <p:txBody>
          <a:bodyPr anchor="t" anchorCtr="0">
            <a:normAutofit/>
          </a:bodyPr>
          <a:lstStyle>
            <a:lvl1pPr algn="l"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4" name="Ondertitel 2"/>
          <p:cNvSpPr>
            <a:spLocks noGrp="1"/>
          </p:cNvSpPr>
          <p:nvPr>
            <p:ph type="subTitle" idx="1"/>
          </p:nvPr>
        </p:nvSpPr>
        <p:spPr>
          <a:xfrm>
            <a:off x="635000" y="5077315"/>
            <a:ext cx="5461000" cy="1144098"/>
          </a:xfrm>
        </p:spPr>
        <p:txBody>
          <a:bodyPr lIns="162000" tIns="90000" rIns="90000">
            <a:normAutofit/>
          </a:bodyPr>
          <a:lstStyle>
            <a:lvl1pPr marL="0" indent="0" algn="l">
              <a:buNone/>
              <a:defRPr sz="24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het opmaakprofiel van de modelondertitel te bewerken</a:t>
            </a:r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7B13911A-25E6-48B6-939C-9C6596F325E0}" type="datetime4">
              <a:rPr lang="nl-NL" smtClean="0"/>
              <a:pPr/>
              <a:t>16 oktober 2024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348249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2659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tekst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5000" y="1052514"/>
            <a:ext cx="10923588" cy="4024800"/>
          </a:xfrm>
        </p:spPr>
        <p:txBody>
          <a:bodyPr anchor="t" anchorCtr="0">
            <a:normAutofit/>
          </a:bodyPr>
          <a:lstStyle>
            <a:lvl1pPr algn="l">
              <a:defRPr sz="8000" b="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4" name="Ondertitel 2"/>
          <p:cNvSpPr>
            <a:spLocks noGrp="1"/>
          </p:cNvSpPr>
          <p:nvPr>
            <p:ph type="subTitle" idx="1"/>
          </p:nvPr>
        </p:nvSpPr>
        <p:spPr>
          <a:xfrm>
            <a:off x="635000" y="5077314"/>
            <a:ext cx="5461000" cy="1144099"/>
          </a:xfrm>
        </p:spPr>
        <p:txBody>
          <a:bodyPr lIns="162000" tIns="90000"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het opmaakprofiel van de modelondertitel te bewerken</a:t>
            </a:r>
            <a:endParaRPr lang="nl-NL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9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3644B285-0C69-4675-9536-8EF0DCE2E6E4}" type="datetime4">
              <a:rPr lang="nl-NL" smtClean="0"/>
              <a:pPr/>
              <a:t>16 oktober 2024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296141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2659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vlak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6096000" y="-1588"/>
            <a:ext cx="6096000" cy="685958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indent="0" algn="l">
              <a:buFont typeface="Arial" charset="0"/>
              <a:buNone/>
            </a:pPr>
            <a:endParaRPr lang="nl-NL" sz="1000">
              <a:solidFill>
                <a:schemeClr val="bg1"/>
              </a:solidFill>
            </a:endParaRP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35000" y="2636838"/>
            <a:ext cx="5003799" cy="1584324"/>
          </a:xfrm>
        </p:spPr>
        <p:txBody>
          <a:bodyPr anchor="t" anchorCtr="0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6554588" y="1066800"/>
            <a:ext cx="5004000" cy="5154613"/>
          </a:xfrm>
        </p:spPr>
        <p:txBody>
          <a:bodyPr anchor="ctr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0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16 oktober 2024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  <p:sp>
        <p:nvSpPr>
          <p:cNvPr id="17" name="Tijdelijke aanduiding voor dianummer 14"/>
          <p:cNvSpPr>
            <a:spLocks noGrp="1"/>
          </p:cNvSpPr>
          <p:nvPr>
            <p:ph type="sldNum" sz="quarter" idx="25"/>
          </p:nvPr>
        </p:nvSpPr>
        <p:spPr>
          <a:xfrm>
            <a:off x="6553199" y="6221413"/>
            <a:ext cx="5005389" cy="3220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2" name="Afbeelding 11" descr="RO_vervolgpagina_Logo_2_RGB_pos__aangepas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5131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  <p15:guide id="3" pos="5609">
          <p15:clr>
            <a:srgbClr val="FBAE40"/>
          </p15:clr>
        </p15:guide>
        <p15:guide id="4" pos="5904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vlak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34999" y="2636839"/>
            <a:ext cx="5004000" cy="1584324"/>
          </a:xfrm>
        </p:spPr>
        <p:txBody>
          <a:bodyPr anchor="t" anchorCtr="0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/>
          </p:nvPr>
        </p:nvSpPr>
        <p:spPr>
          <a:xfrm>
            <a:off x="6553199" y="1052513"/>
            <a:ext cx="5004000" cy="5168900"/>
          </a:xfrm>
        </p:spPr>
        <p:txBody>
          <a:bodyPr anchor="ctr" anchorCtr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1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16 oktober 2024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  <p:pic>
        <p:nvPicPr>
          <p:cNvPr id="12" name="Afbeelding 11" descr="RO_vervolgpagina_Logo_2_RGB_pos__aangepas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8878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5000" y="3427413"/>
            <a:ext cx="5003800" cy="27940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635000" y="1052513"/>
            <a:ext cx="5003800" cy="948047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8" name="Tijdelijke aanduiding voor afbeelding 9"/>
          <p:cNvSpPr>
            <a:spLocks noGrp="1"/>
          </p:cNvSpPr>
          <p:nvPr>
            <p:ph type="pic" sz="quarter" idx="24"/>
          </p:nvPr>
        </p:nvSpPr>
        <p:spPr>
          <a:xfrm>
            <a:off x="6095288" y="-2381"/>
            <a:ext cx="6096712" cy="6860381"/>
          </a:xfrm>
          <a:custGeom>
            <a:avLst/>
            <a:gdLst>
              <a:gd name="connsiteX0" fmla="*/ 229238 w 6096000"/>
              <a:gd name="connsiteY0" fmla="*/ 0 h 6860381"/>
              <a:gd name="connsiteX1" fmla="*/ 6091238 w 6096000"/>
              <a:gd name="connsiteY1" fmla="*/ 0 h 6860381"/>
              <a:gd name="connsiteX2" fmla="*/ 6091238 w 6096000"/>
              <a:gd name="connsiteY2" fmla="*/ 2381 h 6860381"/>
              <a:gd name="connsiteX3" fmla="*/ 6096000 w 6096000"/>
              <a:gd name="connsiteY3" fmla="*/ 2381 h 6860381"/>
              <a:gd name="connsiteX4" fmla="*/ 6096000 w 6096000"/>
              <a:gd name="connsiteY4" fmla="*/ 6860381 h 6860381"/>
              <a:gd name="connsiteX5" fmla="*/ 6095999 w 6096000"/>
              <a:gd name="connsiteY5" fmla="*/ 6860381 h 6860381"/>
              <a:gd name="connsiteX6" fmla="*/ 3832225 w 6096000"/>
              <a:gd name="connsiteY6" fmla="*/ 6860381 h 6860381"/>
              <a:gd name="connsiteX7" fmla="*/ 232201 w 6096000"/>
              <a:gd name="connsiteY7" fmla="*/ 6860381 h 6860381"/>
              <a:gd name="connsiteX8" fmla="*/ 232201 w 6096000"/>
              <a:gd name="connsiteY8" fmla="*/ 6626381 h 6860381"/>
              <a:gd name="connsiteX9" fmla="*/ 0 w 6096000"/>
              <a:gd name="connsiteY9" fmla="*/ 6626381 h 6860381"/>
              <a:gd name="connsiteX10" fmla="*/ 0 w 6096000"/>
              <a:gd name="connsiteY10" fmla="*/ 5488781 h 6860381"/>
              <a:gd name="connsiteX11" fmla="*/ 1 w 6096000"/>
              <a:gd name="connsiteY11" fmla="*/ 5488781 h 6860381"/>
              <a:gd name="connsiteX12" fmla="*/ 1 w 6096000"/>
              <a:gd name="connsiteY12" fmla="*/ 948531 h 6860381"/>
              <a:gd name="connsiteX13" fmla="*/ 1 w 6096000"/>
              <a:gd name="connsiteY13" fmla="*/ 711200 h 6860381"/>
              <a:gd name="connsiteX14" fmla="*/ 1 w 6096000"/>
              <a:gd name="connsiteY14" fmla="*/ 2381 h 6860381"/>
              <a:gd name="connsiteX15" fmla="*/ 2 w 6096000"/>
              <a:gd name="connsiteY15" fmla="*/ 2381 h 6860381"/>
              <a:gd name="connsiteX16" fmla="*/ 2 w 6096000"/>
              <a:gd name="connsiteY16" fmla="*/ 711994 h 6860381"/>
              <a:gd name="connsiteX17" fmla="*/ 233366 w 6096000"/>
              <a:gd name="connsiteY17" fmla="*/ 711994 h 6860381"/>
              <a:gd name="connsiteX18" fmla="*/ 233366 w 6096000"/>
              <a:gd name="connsiteY18" fmla="*/ 2381 h 6860381"/>
              <a:gd name="connsiteX19" fmla="*/ 229238 w 6096000"/>
              <a:gd name="connsiteY19" fmla="*/ 2381 h 6860381"/>
              <a:gd name="connsiteX0" fmla="*/ 229950 w 6096712"/>
              <a:gd name="connsiteY0" fmla="*/ 0 h 6860381"/>
              <a:gd name="connsiteX1" fmla="*/ 6091950 w 6096712"/>
              <a:gd name="connsiteY1" fmla="*/ 0 h 6860381"/>
              <a:gd name="connsiteX2" fmla="*/ 6091950 w 6096712"/>
              <a:gd name="connsiteY2" fmla="*/ 2381 h 6860381"/>
              <a:gd name="connsiteX3" fmla="*/ 6096712 w 6096712"/>
              <a:gd name="connsiteY3" fmla="*/ 2381 h 6860381"/>
              <a:gd name="connsiteX4" fmla="*/ 6096712 w 6096712"/>
              <a:gd name="connsiteY4" fmla="*/ 6860381 h 6860381"/>
              <a:gd name="connsiteX5" fmla="*/ 6096711 w 6096712"/>
              <a:gd name="connsiteY5" fmla="*/ 6860381 h 6860381"/>
              <a:gd name="connsiteX6" fmla="*/ 3832937 w 6096712"/>
              <a:gd name="connsiteY6" fmla="*/ 6860381 h 6860381"/>
              <a:gd name="connsiteX7" fmla="*/ 232913 w 6096712"/>
              <a:gd name="connsiteY7" fmla="*/ 6860381 h 6860381"/>
              <a:gd name="connsiteX8" fmla="*/ 0 w 6096712"/>
              <a:gd name="connsiteY8" fmla="*/ 6860381 h 6860381"/>
              <a:gd name="connsiteX9" fmla="*/ 712 w 6096712"/>
              <a:gd name="connsiteY9" fmla="*/ 6626381 h 6860381"/>
              <a:gd name="connsiteX10" fmla="*/ 712 w 6096712"/>
              <a:gd name="connsiteY10" fmla="*/ 5488781 h 6860381"/>
              <a:gd name="connsiteX11" fmla="*/ 713 w 6096712"/>
              <a:gd name="connsiteY11" fmla="*/ 5488781 h 6860381"/>
              <a:gd name="connsiteX12" fmla="*/ 713 w 6096712"/>
              <a:gd name="connsiteY12" fmla="*/ 948531 h 6860381"/>
              <a:gd name="connsiteX13" fmla="*/ 713 w 6096712"/>
              <a:gd name="connsiteY13" fmla="*/ 711200 h 6860381"/>
              <a:gd name="connsiteX14" fmla="*/ 713 w 6096712"/>
              <a:gd name="connsiteY14" fmla="*/ 2381 h 6860381"/>
              <a:gd name="connsiteX15" fmla="*/ 714 w 6096712"/>
              <a:gd name="connsiteY15" fmla="*/ 2381 h 6860381"/>
              <a:gd name="connsiteX16" fmla="*/ 714 w 6096712"/>
              <a:gd name="connsiteY16" fmla="*/ 711994 h 6860381"/>
              <a:gd name="connsiteX17" fmla="*/ 234078 w 6096712"/>
              <a:gd name="connsiteY17" fmla="*/ 711994 h 6860381"/>
              <a:gd name="connsiteX18" fmla="*/ 234078 w 6096712"/>
              <a:gd name="connsiteY18" fmla="*/ 2381 h 6860381"/>
              <a:gd name="connsiteX19" fmla="*/ 229950 w 6096712"/>
              <a:gd name="connsiteY19" fmla="*/ 2381 h 6860381"/>
              <a:gd name="connsiteX20" fmla="*/ 229950 w 6096712"/>
              <a:gd name="connsiteY20" fmla="*/ 0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096712" h="6860381">
                <a:moveTo>
                  <a:pt x="229950" y="0"/>
                </a:moveTo>
                <a:lnTo>
                  <a:pt x="6091950" y="0"/>
                </a:lnTo>
                <a:lnTo>
                  <a:pt x="6091950" y="2381"/>
                </a:lnTo>
                <a:lnTo>
                  <a:pt x="6096712" y="2381"/>
                </a:lnTo>
                <a:lnTo>
                  <a:pt x="6096712" y="6860381"/>
                </a:lnTo>
                <a:lnTo>
                  <a:pt x="6096711" y="6860381"/>
                </a:lnTo>
                <a:lnTo>
                  <a:pt x="3832937" y="6860381"/>
                </a:lnTo>
                <a:lnTo>
                  <a:pt x="232913" y="6860381"/>
                </a:lnTo>
                <a:lnTo>
                  <a:pt x="0" y="6860381"/>
                </a:lnTo>
                <a:cubicBezTo>
                  <a:pt x="237" y="6782381"/>
                  <a:pt x="475" y="6704381"/>
                  <a:pt x="712" y="6626381"/>
                </a:cubicBezTo>
                <a:lnTo>
                  <a:pt x="712" y="5488781"/>
                </a:lnTo>
                <a:lnTo>
                  <a:pt x="713" y="5488781"/>
                </a:lnTo>
                <a:lnTo>
                  <a:pt x="713" y="948531"/>
                </a:lnTo>
                <a:lnTo>
                  <a:pt x="713" y="711200"/>
                </a:lnTo>
                <a:lnTo>
                  <a:pt x="713" y="2381"/>
                </a:lnTo>
                <a:lnTo>
                  <a:pt x="714" y="2381"/>
                </a:lnTo>
                <a:lnTo>
                  <a:pt x="714" y="711994"/>
                </a:lnTo>
                <a:lnTo>
                  <a:pt x="234078" y="711994"/>
                </a:lnTo>
                <a:lnTo>
                  <a:pt x="234078" y="2381"/>
                </a:lnTo>
                <a:lnTo>
                  <a:pt x="229950" y="2381"/>
                </a:lnTo>
                <a:lnTo>
                  <a:pt x="22995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0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16 oktober 2024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25"/>
          </p:nvPr>
        </p:nvSpPr>
        <p:spPr>
          <a:xfrm>
            <a:off x="6553199" y="6221413"/>
            <a:ext cx="5005389" cy="3220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7807349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verticaal kle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5"/>
          </p:nvPr>
        </p:nvSpPr>
        <p:spPr>
          <a:xfrm>
            <a:off x="635000" y="2289600"/>
            <a:ext cx="5005388" cy="3935413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6" y="1051200"/>
            <a:ext cx="5004594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3" name="Tijdelijke aanduiding voor dianummer 14"/>
          <p:cNvSpPr>
            <a:spLocks noGrp="1"/>
          </p:cNvSpPr>
          <p:nvPr>
            <p:ph type="sldNum" sz="quarter" idx="27"/>
          </p:nvPr>
        </p:nvSpPr>
        <p:spPr>
          <a:xfrm>
            <a:off x="6553199" y="6221413"/>
            <a:ext cx="5005389" cy="3220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16 oktober 2024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  <p:sp>
        <p:nvSpPr>
          <p:cNvPr id="9" name="Tijdelijke aanduiding voor afbeelding 9"/>
          <p:cNvSpPr>
            <a:spLocks noGrp="1"/>
          </p:cNvSpPr>
          <p:nvPr>
            <p:ph type="pic" sz="quarter" idx="24"/>
          </p:nvPr>
        </p:nvSpPr>
        <p:spPr>
          <a:xfrm>
            <a:off x="6095288" y="-2381"/>
            <a:ext cx="6096712" cy="6860381"/>
          </a:xfrm>
          <a:custGeom>
            <a:avLst/>
            <a:gdLst>
              <a:gd name="connsiteX0" fmla="*/ 229238 w 6096000"/>
              <a:gd name="connsiteY0" fmla="*/ 0 h 6860381"/>
              <a:gd name="connsiteX1" fmla="*/ 6091238 w 6096000"/>
              <a:gd name="connsiteY1" fmla="*/ 0 h 6860381"/>
              <a:gd name="connsiteX2" fmla="*/ 6091238 w 6096000"/>
              <a:gd name="connsiteY2" fmla="*/ 2381 h 6860381"/>
              <a:gd name="connsiteX3" fmla="*/ 6096000 w 6096000"/>
              <a:gd name="connsiteY3" fmla="*/ 2381 h 6860381"/>
              <a:gd name="connsiteX4" fmla="*/ 6096000 w 6096000"/>
              <a:gd name="connsiteY4" fmla="*/ 6860381 h 6860381"/>
              <a:gd name="connsiteX5" fmla="*/ 6095999 w 6096000"/>
              <a:gd name="connsiteY5" fmla="*/ 6860381 h 6860381"/>
              <a:gd name="connsiteX6" fmla="*/ 3832225 w 6096000"/>
              <a:gd name="connsiteY6" fmla="*/ 6860381 h 6860381"/>
              <a:gd name="connsiteX7" fmla="*/ 232201 w 6096000"/>
              <a:gd name="connsiteY7" fmla="*/ 6860381 h 6860381"/>
              <a:gd name="connsiteX8" fmla="*/ 232201 w 6096000"/>
              <a:gd name="connsiteY8" fmla="*/ 6626381 h 6860381"/>
              <a:gd name="connsiteX9" fmla="*/ 0 w 6096000"/>
              <a:gd name="connsiteY9" fmla="*/ 6626381 h 6860381"/>
              <a:gd name="connsiteX10" fmla="*/ 0 w 6096000"/>
              <a:gd name="connsiteY10" fmla="*/ 5488781 h 6860381"/>
              <a:gd name="connsiteX11" fmla="*/ 1 w 6096000"/>
              <a:gd name="connsiteY11" fmla="*/ 5488781 h 6860381"/>
              <a:gd name="connsiteX12" fmla="*/ 1 w 6096000"/>
              <a:gd name="connsiteY12" fmla="*/ 948531 h 6860381"/>
              <a:gd name="connsiteX13" fmla="*/ 1 w 6096000"/>
              <a:gd name="connsiteY13" fmla="*/ 711200 h 6860381"/>
              <a:gd name="connsiteX14" fmla="*/ 1 w 6096000"/>
              <a:gd name="connsiteY14" fmla="*/ 2381 h 6860381"/>
              <a:gd name="connsiteX15" fmla="*/ 2 w 6096000"/>
              <a:gd name="connsiteY15" fmla="*/ 2381 h 6860381"/>
              <a:gd name="connsiteX16" fmla="*/ 2 w 6096000"/>
              <a:gd name="connsiteY16" fmla="*/ 711994 h 6860381"/>
              <a:gd name="connsiteX17" fmla="*/ 233366 w 6096000"/>
              <a:gd name="connsiteY17" fmla="*/ 711994 h 6860381"/>
              <a:gd name="connsiteX18" fmla="*/ 233366 w 6096000"/>
              <a:gd name="connsiteY18" fmla="*/ 2381 h 6860381"/>
              <a:gd name="connsiteX19" fmla="*/ 229238 w 6096000"/>
              <a:gd name="connsiteY19" fmla="*/ 2381 h 6860381"/>
              <a:gd name="connsiteX0" fmla="*/ 229950 w 6096712"/>
              <a:gd name="connsiteY0" fmla="*/ 0 h 6860381"/>
              <a:gd name="connsiteX1" fmla="*/ 6091950 w 6096712"/>
              <a:gd name="connsiteY1" fmla="*/ 0 h 6860381"/>
              <a:gd name="connsiteX2" fmla="*/ 6091950 w 6096712"/>
              <a:gd name="connsiteY2" fmla="*/ 2381 h 6860381"/>
              <a:gd name="connsiteX3" fmla="*/ 6096712 w 6096712"/>
              <a:gd name="connsiteY3" fmla="*/ 2381 h 6860381"/>
              <a:gd name="connsiteX4" fmla="*/ 6096712 w 6096712"/>
              <a:gd name="connsiteY4" fmla="*/ 6860381 h 6860381"/>
              <a:gd name="connsiteX5" fmla="*/ 6096711 w 6096712"/>
              <a:gd name="connsiteY5" fmla="*/ 6860381 h 6860381"/>
              <a:gd name="connsiteX6" fmla="*/ 3832937 w 6096712"/>
              <a:gd name="connsiteY6" fmla="*/ 6860381 h 6860381"/>
              <a:gd name="connsiteX7" fmla="*/ 232913 w 6096712"/>
              <a:gd name="connsiteY7" fmla="*/ 6860381 h 6860381"/>
              <a:gd name="connsiteX8" fmla="*/ 0 w 6096712"/>
              <a:gd name="connsiteY8" fmla="*/ 6860381 h 6860381"/>
              <a:gd name="connsiteX9" fmla="*/ 712 w 6096712"/>
              <a:gd name="connsiteY9" fmla="*/ 6626381 h 6860381"/>
              <a:gd name="connsiteX10" fmla="*/ 712 w 6096712"/>
              <a:gd name="connsiteY10" fmla="*/ 5488781 h 6860381"/>
              <a:gd name="connsiteX11" fmla="*/ 713 w 6096712"/>
              <a:gd name="connsiteY11" fmla="*/ 5488781 h 6860381"/>
              <a:gd name="connsiteX12" fmla="*/ 713 w 6096712"/>
              <a:gd name="connsiteY12" fmla="*/ 948531 h 6860381"/>
              <a:gd name="connsiteX13" fmla="*/ 713 w 6096712"/>
              <a:gd name="connsiteY13" fmla="*/ 711200 h 6860381"/>
              <a:gd name="connsiteX14" fmla="*/ 713 w 6096712"/>
              <a:gd name="connsiteY14" fmla="*/ 2381 h 6860381"/>
              <a:gd name="connsiteX15" fmla="*/ 714 w 6096712"/>
              <a:gd name="connsiteY15" fmla="*/ 2381 h 6860381"/>
              <a:gd name="connsiteX16" fmla="*/ 714 w 6096712"/>
              <a:gd name="connsiteY16" fmla="*/ 711994 h 6860381"/>
              <a:gd name="connsiteX17" fmla="*/ 234078 w 6096712"/>
              <a:gd name="connsiteY17" fmla="*/ 711994 h 6860381"/>
              <a:gd name="connsiteX18" fmla="*/ 234078 w 6096712"/>
              <a:gd name="connsiteY18" fmla="*/ 2381 h 6860381"/>
              <a:gd name="connsiteX19" fmla="*/ 229950 w 6096712"/>
              <a:gd name="connsiteY19" fmla="*/ 2381 h 6860381"/>
              <a:gd name="connsiteX20" fmla="*/ 229950 w 6096712"/>
              <a:gd name="connsiteY20" fmla="*/ 0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096712" h="6860381">
                <a:moveTo>
                  <a:pt x="229950" y="0"/>
                </a:moveTo>
                <a:lnTo>
                  <a:pt x="6091950" y="0"/>
                </a:lnTo>
                <a:lnTo>
                  <a:pt x="6091950" y="2381"/>
                </a:lnTo>
                <a:lnTo>
                  <a:pt x="6096712" y="2381"/>
                </a:lnTo>
                <a:lnTo>
                  <a:pt x="6096712" y="6860381"/>
                </a:lnTo>
                <a:lnTo>
                  <a:pt x="6096711" y="6860381"/>
                </a:lnTo>
                <a:lnTo>
                  <a:pt x="3832937" y="6860381"/>
                </a:lnTo>
                <a:lnTo>
                  <a:pt x="232913" y="6860381"/>
                </a:lnTo>
                <a:lnTo>
                  <a:pt x="0" y="6860381"/>
                </a:lnTo>
                <a:cubicBezTo>
                  <a:pt x="237" y="6782381"/>
                  <a:pt x="475" y="6704381"/>
                  <a:pt x="712" y="6626381"/>
                </a:cubicBezTo>
                <a:lnTo>
                  <a:pt x="712" y="5488781"/>
                </a:lnTo>
                <a:lnTo>
                  <a:pt x="713" y="5488781"/>
                </a:lnTo>
                <a:lnTo>
                  <a:pt x="713" y="948531"/>
                </a:lnTo>
                <a:lnTo>
                  <a:pt x="713" y="711200"/>
                </a:lnTo>
                <a:lnTo>
                  <a:pt x="713" y="2381"/>
                </a:lnTo>
                <a:lnTo>
                  <a:pt x="714" y="2381"/>
                </a:lnTo>
                <a:lnTo>
                  <a:pt x="714" y="711994"/>
                </a:lnTo>
                <a:lnTo>
                  <a:pt x="234078" y="711994"/>
                </a:lnTo>
                <a:lnTo>
                  <a:pt x="234078" y="2381"/>
                </a:lnTo>
                <a:lnTo>
                  <a:pt x="229950" y="2381"/>
                </a:lnTo>
                <a:lnTo>
                  <a:pt x="22995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pic>
        <p:nvPicPr>
          <p:cNvPr id="14" name="Afbeelding 13" descr="RO_vervolgpagina_Logo_2_RGB_pos__aangepas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  <p:sp>
        <p:nvSpPr>
          <p:cNvPr id="11" name="Tijdelijke aanduiding voor dianummer 14"/>
          <p:cNvSpPr txBox="1">
            <a:spLocks/>
          </p:cNvSpPr>
          <p:nvPr userDrawn="1"/>
        </p:nvSpPr>
        <p:spPr>
          <a:xfrm>
            <a:off x="6552000" y="6220800"/>
            <a:ext cx="5005389" cy="322075"/>
          </a:xfrm>
          <a:prstGeom prst="rect">
            <a:avLst/>
          </a:prstGeom>
        </p:spPr>
        <p:txBody>
          <a:bodyPr vert="horz" lIns="91440" tIns="45720" rIns="0" bIns="45720" rtlCol="0"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A0A6AF-03C5-477E-939A-E28F7E7F05EA}" type="slidenum">
              <a:rPr kumimoji="0" lang="nl-NL" sz="105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nl-NL" sz="105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32735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verticaa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tekst 10"/>
          <p:cNvSpPr>
            <a:spLocks noGrp="1"/>
          </p:cNvSpPr>
          <p:nvPr>
            <p:ph type="body" sz="quarter" idx="16"/>
          </p:nvPr>
        </p:nvSpPr>
        <p:spPr>
          <a:xfrm>
            <a:off x="635000" y="2289600"/>
            <a:ext cx="5003800" cy="3931813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1200"/>
            <a:ext cx="5003800" cy="948047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8" name="Tijdelijke aanduiding voor dianummer 14"/>
          <p:cNvSpPr>
            <a:spLocks noGrp="1"/>
          </p:cNvSpPr>
          <p:nvPr>
            <p:ph type="sldNum" sz="quarter" idx="27"/>
          </p:nvPr>
        </p:nvSpPr>
        <p:spPr>
          <a:xfrm>
            <a:off x="6553199" y="6221413"/>
            <a:ext cx="5005389" cy="3220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9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16 oktober 2024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  <p:sp>
        <p:nvSpPr>
          <p:cNvPr id="7" name="Tijdelijke aanduiding voor afbeelding 9"/>
          <p:cNvSpPr>
            <a:spLocks noGrp="1"/>
          </p:cNvSpPr>
          <p:nvPr>
            <p:ph type="pic" sz="quarter" idx="24"/>
          </p:nvPr>
        </p:nvSpPr>
        <p:spPr>
          <a:xfrm>
            <a:off x="6095288" y="-2381"/>
            <a:ext cx="6096712" cy="6860381"/>
          </a:xfrm>
          <a:custGeom>
            <a:avLst/>
            <a:gdLst>
              <a:gd name="connsiteX0" fmla="*/ 229238 w 6096000"/>
              <a:gd name="connsiteY0" fmla="*/ 0 h 6860381"/>
              <a:gd name="connsiteX1" fmla="*/ 6091238 w 6096000"/>
              <a:gd name="connsiteY1" fmla="*/ 0 h 6860381"/>
              <a:gd name="connsiteX2" fmla="*/ 6091238 w 6096000"/>
              <a:gd name="connsiteY2" fmla="*/ 2381 h 6860381"/>
              <a:gd name="connsiteX3" fmla="*/ 6096000 w 6096000"/>
              <a:gd name="connsiteY3" fmla="*/ 2381 h 6860381"/>
              <a:gd name="connsiteX4" fmla="*/ 6096000 w 6096000"/>
              <a:gd name="connsiteY4" fmla="*/ 6860381 h 6860381"/>
              <a:gd name="connsiteX5" fmla="*/ 6095999 w 6096000"/>
              <a:gd name="connsiteY5" fmla="*/ 6860381 h 6860381"/>
              <a:gd name="connsiteX6" fmla="*/ 3832225 w 6096000"/>
              <a:gd name="connsiteY6" fmla="*/ 6860381 h 6860381"/>
              <a:gd name="connsiteX7" fmla="*/ 232201 w 6096000"/>
              <a:gd name="connsiteY7" fmla="*/ 6860381 h 6860381"/>
              <a:gd name="connsiteX8" fmla="*/ 232201 w 6096000"/>
              <a:gd name="connsiteY8" fmla="*/ 6626381 h 6860381"/>
              <a:gd name="connsiteX9" fmla="*/ 0 w 6096000"/>
              <a:gd name="connsiteY9" fmla="*/ 6626381 h 6860381"/>
              <a:gd name="connsiteX10" fmla="*/ 0 w 6096000"/>
              <a:gd name="connsiteY10" fmla="*/ 5488781 h 6860381"/>
              <a:gd name="connsiteX11" fmla="*/ 1 w 6096000"/>
              <a:gd name="connsiteY11" fmla="*/ 5488781 h 6860381"/>
              <a:gd name="connsiteX12" fmla="*/ 1 w 6096000"/>
              <a:gd name="connsiteY12" fmla="*/ 948531 h 6860381"/>
              <a:gd name="connsiteX13" fmla="*/ 1 w 6096000"/>
              <a:gd name="connsiteY13" fmla="*/ 711200 h 6860381"/>
              <a:gd name="connsiteX14" fmla="*/ 1 w 6096000"/>
              <a:gd name="connsiteY14" fmla="*/ 2381 h 6860381"/>
              <a:gd name="connsiteX15" fmla="*/ 2 w 6096000"/>
              <a:gd name="connsiteY15" fmla="*/ 2381 h 6860381"/>
              <a:gd name="connsiteX16" fmla="*/ 2 w 6096000"/>
              <a:gd name="connsiteY16" fmla="*/ 711994 h 6860381"/>
              <a:gd name="connsiteX17" fmla="*/ 233366 w 6096000"/>
              <a:gd name="connsiteY17" fmla="*/ 711994 h 6860381"/>
              <a:gd name="connsiteX18" fmla="*/ 233366 w 6096000"/>
              <a:gd name="connsiteY18" fmla="*/ 2381 h 6860381"/>
              <a:gd name="connsiteX19" fmla="*/ 229238 w 6096000"/>
              <a:gd name="connsiteY19" fmla="*/ 2381 h 6860381"/>
              <a:gd name="connsiteX0" fmla="*/ 229950 w 6096712"/>
              <a:gd name="connsiteY0" fmla="*/ 0 h 6860381"/>
              <a:gd name="connsiteX1" fmla="*/ 6091950 w 6096712"/>
              <a:gd name="connsiteY1" fmla="*/ 0 h 6860381"/>
              <a:gd name="connsiteX2" fmla="*/ 6091950 w 6096712"/>
              <a:gd name="connsiteY2" fmla="*/ 2381 h 6860381"/>
              <a:gd name="connsiteX3" fmla="*/ 6096712 w 6096712"/>
              <a:gd name="connsiteY3" fmla="*/ 2381 h 6860381"/>
              <a:gd name="connsiteX4" fmla="*/ 6096712 w 6096712"/>
              <a:gd name="connsiteY4" fmla="*/ 6860381 h 6860381"/>
              <a:gd name="connsiteX5" fmla="*/ 6096711 w 6096712"/>
              <a:gd name="connsiteY5" fmla="*/ 6860381 h 6860381"/>
              <a:gd name="connsiteX6" fmla="*/ 3832937 w 6096712"/>
              <a:gd name="connsiteY6" fmla="*/ 6860381 h 6860381"/>
              <a:gd name="connsiteX7" fmla="*/ 232913 w 6096712"/>
              <a:gd name="connsiteY7" fmla="*/ 6860381 h 6860381"/>
              <a:gd name="connsiteX8" fmla="*/ 0 w 6096712"/>
              <a:gd name="connsiteY8" fmla="*/ 6860381 h 6860381"/>
              <a:gd name="connsiteX9" fmla="*/ 712 w 6096712"/>
              <a:gd name="connsiteY9" fmla="*/ 6626381 h 6860381"/>
              <a:gd name="connsiteX10" fmla="*/ 712 w 6096712"/>
              <a:gd name="connsiteY10" fmla="*/ 5488781 h 6860381"/>
              <a:gd name="connsiteX11" fmla="*/ 713 w 6096712"/>
              <a:gd name="connsiteY11" fmla="*/ 5488781 h 6860381"/>
              <a:gd name="connsiteX12" fmla="*/ 713 w 6096712"/>
              <a:gd name="connsiteY12" fmla="*/ 948531 h 6860381"/>
              <a:gd name="connsiteX13" fmla="*/ 713 w 6096712"/>
              <a:gd name="connsiteY13" fmla="*/ 711200 h 6860381"/>
              <a:gd name="connsiteX14" fmla="*/ 713 w 6096712"/>
              <a:gd name="connsiteY14" fmla="*/ 2381 h 6860381"/>
              <a:gd name="connsiteX15" fmla="*/ 714 w 6096712"/>
              <a:gd name="connsiteY15" fmla="*/ 2381 h 6860381"/>
              <a:gd name="connsiteX16" fmla="*/ 714 w 6096712"/>
              <a:gd name="connsiteY16" fmla="*/ 711994 h 6860381"/>
              <a:gd name="connsiteX17" fmla="*/ 234078 w 6096712"/>
              <a:gd name="connsiteY17" fmla="*/ 711994 h 6860381"/>
              <a:gd name="connsiteX18" fmla="*/ 234078 w 6096712"/>
              <a:gd name="connsiteY18" fmla="*/ 2381 h 6860381"/>
              <a:gd name="connsiteX19" fmla="*/ 229950 w 6096712"/>
              <a:gd name="connsiteY19" fmla="*/ 2381 h 6860381"/>
              <a:gd name="connsiteX20" fmla="*/ 229950 w 6096712"/>
              <a:gd name="connsiteY20" fmla="*/ 0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096712" h="6860381">
                <a:moveTo>
                  <a:pt x="229950" y="0"/>
                </a:moveTo>
                <a:lnTo>
                  <a:pt x="6091950" y="0"/>
                </a:lnTo>
                <a:lnTo>
                  <a:pt x="6091950" y="2381"/>
                </a:lnTo>
                <a:lnTo>
                  <a:pt x="6096712" y="2381"/>
                </a:lnTo>
                <a:lnTo>
                  <a:pt x="6096712" y="6860381"/>
                </a:lnTo>
                <a:lnTo>
                  <a:pt x="6096711" y="6860381"/>
                </a:lnTo>
                <a:lnTo>
                  <a:pt x="3832937" y="6860381"/>
                </a:lnTo>
                <a:lnTo>
                  <a:pt x="232913" y="6860381"/>
                </a:lnTo>
                <a:lnTo>
                  <a:pt x="0" y="6860381"/>
                </a:lnTo>
                <a:cubicBezTo>
                  <a:pt x="237" y="6782381"/>
                  <a:pt x="475" y="6704381"/>
                  <a:pt x="712" y="6626381"/>
                </a:cubicBezTo>
                <a:lnTo>
                  <a:pt x="712" y="5488781"/>
                </a:lnTo>
                <a:lnTo>
                  <a:pt x="713" y="5488781"/>
                </a:lnTo>
                <a:lnTo>
                  <a:pt x="713" y="948531"/>
                </a:lnTo>
                <a:lnTo>
                  <a:pt x="713" y="711200"/>
                </a:lnTo>
                <a:lnTo>
                  <a:pt x="713" y="2381"/>
                </a:lnTo>
                <a:lnTo>
                  <a:pt x="714" y="2381"/>
                </a:lnTo>
                <a:lnTo>
                  <a:pt x="714" y="711994"/>
                </a:lnTo>
                <a:lnTo>
                  <a:pt x="234078" y="711994"/>
                </a:lnTo>
                <a:lnTo>
                  <a:pt x="234078" y="2381"/>
                </a:lnTo>
                <a:lnTo>
                  <a:pt x="229950" y="2381"/>
                </a:lnTo>
                <a:lnTo>
                  <a:pt x="22995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0" name="Tijdelijke aanduiding voor dianummer 14"/>
          <p:cNvSpPr txBox="1">
            <a:spLocks/>
          </p:cNvSpPr>
          <p:nvPr userDrawn="1"/>
        </p:nvSpPr>
        <p:spPr>
          <a:xfrm>
            <a:off x="6552000" y="6220800"/>
            <a:ext cx="5005389" cy="322075"/>
          </a:xfrm>
          <a:prstGeom prst="rect">
            <a:avLst/>
          </a:prstGeom>
        </p:spPr>
        <p:txBody>
          <a:bodyPr vert="horz" lIns="91440" tIns="45720" rIns="0" bIns="45720" rtlCol="0"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A0A6AF-03C5-477E-939A-E28F7E7F05EA}" type="slidenum">
              <a:rPr kumimoji="0" lang="nl-NL" sz="105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nl-NL" sz="105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53011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77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horizontaal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2374900"/>
          </a:xfrm>
        </p:spPr>
        <p:txBody>
          <a:bodyPr anchor="t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749487"/>
            <a:ext cx="10923588" cy="2471925"/>
          </a:xfrm>
        </p:spPr>
        <p:txBody>
          <a:bodyPr numCol="2" spcCol="46800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2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16 oktober 2024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  <p:pic>
        <p:nvPicPr>
          <p:cNvPr id="10" name="Afbeelding 9" descr="RO_vervolgpagina_Logo_2_RGB_pos__aangepas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1195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dia: titel met tekst 2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80000" y="1080000"/>
            <a:ext cx="10033200" cy="720000"/>
          </a:xfrm>
        </p:spPr>
        <p:txBody>
          <a:bodyPr>
            <a:noAutofit/>
          </a:bodyPr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80000" y="1800000"/>
            <a:ext cx="4860000" cy="4500000"/>
          </a:xfrm>
        </p:spPr>
        <p:txBody>
          <a:bodyPr>
            <a:noAutofit/>
          </a:bodyPr>
          <a:lstStyle>
            <a:lvl1pPr>
              <a:buClr>
                <a:srgbClr val="00A9F3"/>
              </a:buClr>
              <a:defRPr/>
            </a:lvl1pPr>
            <a:lvl2pPr>
              <a:buClr>
                <a:srgbClr val="00A9F3"/>
              </a:buClr>
              <a:defRPr/>
            </a:lvl2pPr>
            <a:lvl3pPr>
              <a:buClr>
                <a:srgbClr val="00A9F3"/>
              </a:buClr>
              <a:defRPr/>
            </a:lvl3pPr>
            <a:lvl4pPr>
              <a:buClr>
                <a:srgbClr val="00A9F3"/>
              </a:buClr>
              <a:defRPr/>
            </a:lvl4pPr>
            <a:lvl5pPr>
              <a:buClr>
                <a:srgbClr val="00A9F3"/>
              </a:buClr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8" name="Tijdelijke aanduiding voor inhoud 2"/>
          <p:cNvSpPr>
            <a:spLocks noGrp="1"/>
          </p:cNvSpPr>
          <p:nvPr>
            <p:ph idx="10"/>
          </p:nvPr>
        </p:nvSpPr>
        <p:spPr>
          <a:xfrm>
            <a:off x="6252000" y="1800000"/>
            <a:ext cx="4860000" cy="4500000"/>
          </a:xfrm>
        </p:spPr>
        <p:txBody>
          <a:bodyPr>
            <a:noAutofit/>
          </a:bodyPr>
          <a:lstStyle>
            <a:lvl1pPr>
              <a:buClr>
                <a:srgbClr val="00A9F3"/>
              </a:buClr>
              <a:defRPr/>
            </a:lvl1pPr>
            <a:lvl2pPr>
              <a:buClr>
                <a:srgbClr val="00A9F3"/>
              </a:buClr>
              <a:defRPr/>
            </a:lvl2pPr>
            <a:lvl3pPr>
              <a:buClr>
                <a:srgbClr val="00A9F3"/>
              </a:buClr>
              <a:defRPr/>
            </a:lvl3pPr>
            <a:lvl4pPr>
              <a:buClr>
                <a:srgbClr val="00A9F3"/>
              </a:buClr>
              <a:defRPr/>
            </a:lvl4pPr>
            <a:lvl5pPr>
              <a:buClr>
                <a:srgbClr val="00A9F3"/>
              </a:buClr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1768062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horizontaal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3430587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2374900"/>
          </a:xfrm>
        </p:spPr>
        <p:txBody>
          <a:bodyPr anchor="t" anchorCtr="0">
            <a:normAutofit/>
          </a:bodyPr>
          <a:lstStyle>
            <a:lvl1pPr>
              <a:defRPr sz="480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749487"/>
            <a:ext cx="10923588" cy="2471925"/>
          </a:xfrm>
        </p:spPr>
        <p:txBody>
          <a:bodyPr numCol="2" spcCol="46800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9" name="Tijdelijke aanduiding voor dianummer 14"/>
          <p:cNvSpPr>
            <a:spLocks noGrp="1"/>
          </p:cNvSpPr>
          <p:nvPr>
            <p:ph type="sldNum" sz="quarter" idx="25"/>
          </p:nvPr>
        </p:nvSpPr>
        <p:spPr>
          <a:xfrm>
            <a:off x="6553199" y="6221413"/>
            <a:ext cx="5005389" cy="3220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3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16 oktober 2024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3641647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kleu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5" y="3888000"/>
            <a:ext cx="5004595" cy="2333413"/>
          </a:xfrm>
        </p:spPr>
        <p:txBody>
          <a:bodyPr anchor="t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6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554588" y="3888000"/>
            <a:ext cx="5004000" cy="2333413"/>
          </a:xfrm>
        </p:spPr>
        <p:txBody>
          <a:bodyPr tIns="50400" numCol="1" spcCol="468000" anchor="t" anchorCtr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16 oktober 2024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  <p:sp>
        <p:nvSpPr>
          <p:cNvPr id="9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704461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696945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696945 h 3427413"/>
              <a:gd name="connsiteX3" fmla="*/ 6329363 w 12192000"/>
              <a:gd name="connsiteY3" fmla="*/ 696946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57487" y="696945"/>
                </a:lnTo>
                <a:lnTo>
                  <a:pt x="6329363" y="696946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</p:spPr>
        <p:txBody>
          <a:bodyPr wrap="square" lIns="720000" tIns="1152000">
            <a:noAutofit/>
          </a:bodyPr>
          <a:lstStyle>
            <a:lvl1pPr>
              <a:tabLst>
                <a:tab pos="1619250" algn="l"/>
              </a:tabLst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455769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553199" y="3888000"/>
            <a:ext cx="5004000" cy="2333413"/>
          </a:xfrm>
        </p:spPr>
        <p:txBody>
          <a:bodyPr tIns="50400" numCol="1" spcCol="468000" anchor="t" anchorCtr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6" y="3888000"/>
            <a:ext cx="5004594" cy="2333413"/>
          </a:xfrm>
        </p:spPr>
        <p:txBody>
          <a:bodyPr anchor="t" anchorCtr="0"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16 oktober 2024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  <p:sp>
        <p:nvSpPr>
          <p:cNvPr id="7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704461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696945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696945 h 3427413"/>
              <a:gd name="connsiteX3" fmla="*/ 6329363 w 12192000"/>
              <a:gd name="connsiteY3" fmla="*/ 696946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57487" y="696945"/>
                </a:lnTo>
                <a:lnTo>
                  <a:pt x="6329363" y="696946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720000" tIns="1152000">
            <a:noAutofit/>
          </a:bodyPr>
          <a:lstStyle>
            <a:lvl1pPr>
              <a:tabLst>
                <a:tab pos="1619250" algn="l"/>
              </a:tabLst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2554535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. kleur zonder tite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888000"/>
            <a:ext cx="10923588" cy="2333413"/>
          </a:xfrm>
        </p:spPr>
        <p:txBody>
          <a:bodyPr tIns="50400" numCol="2" spcCol="46800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16 oktober 2024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  <p:sp>
        <p:nvSpPr>
          <p:cNvPr id="6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704461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696945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696945 h 3427413"/>
              <a:gd name="connsiteX3" fmla="*/ 6329363 w 12192000"/>
              <a:gd name="connsiteY3" fmla="*/ 696946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57487" y="696945"/>
                </a:lnTo>
                <a:lnTo>
                  <a:pt x="6329363" y="696946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</p:spPr>
        <p:txBody>
          <a:bodyPr wrap="square" lIns="720000" tIns="1152000">
            <a:noAutofit/>
          </a:bodyPr>
          <a:lstStyle>
            <a:lvl1pPr>
              <a:tabLst>
                <a:tab pos="1619250" algn="l"/>
              </a:tabLst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094598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. wit zonde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888000"/>
            <a:ext cx="10923588" cy="2333413"/>
          </a:xfrm>
        </p:spPr>
        <p:txBody>
          <a:bodyPr tIns="50400" numCol="2" spcCol="46800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16 oktober 2024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  <p:sp>
        <p:nvSpPr>
          <p:cNvPr id="6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704461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696945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696945 h 3427413"/>
              <a:gd name="connsiteX3" fmla="*/ 6329363 w 12192000"/>
              <a:gd name="connsiteY3" fmla="*/ 696946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57487" y="696945"/>
                </a:lnTo>
                <a:lnTo>
                  <a:pt x="6329363" y="696946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720000" tIns="1152000">
            <a:noAutofit/>
          </a:bodyPr>
          <a:lstStyle>
            <a:lvl1pPr>
              <a:tabLst>
                <a:tab pos="1619250" algn="l"/>
              </a:tabLst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69003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kleur tite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/>
          <p:cNvSpPr>
            <a:spLocks noGrp="1"/>
          </p:cNvSpPr>
          <p:nvPr>
            <p:ph type="pic" sz="quarter" idx="14"/>
          </p:nvPr>
        </p:nvSpPr>
        <p:spPr>
          <a:xfrm>
            <a:off x="0" y="3427413"/>
            <a:ext cx="12192000" cy="3430587"/>
          </a:xfrm>
          <a:custGeom>
            <a:avLst/>
            <a:gdLst>
              <a:gd name="connsiteX0" fmla="*/ 0 w 12192000"/>
              <a:gd name="connsiteY0" fmla="*/ 0 h 3430587"/>
              <a:gd name="connsiteX1" fmla="*/ 12192000 w 12192000"/>
              <a:gd name="connsiteY1" fmla="*/ 0 h 3430587"/>
              <a:gd name="connsiteX2" fmla="*/ 12192000 w 12192000"/>
              <a:gd name="connsiteY2" fmla="*/ 3430587 h 3430587"/>
              <a:gd name="connsiteX3" fmla="*/ 6330000 w 12192000"/>
              <a:gd name="connsiteY3" fmla="*/ 3430587 h 3430587"/>
              <a:gd name="connsiteX4" fmla="*/ 6330000 w 12192000"/>
              <a:gd name="connsiteY4" fmla="*/ 3192987 h 3430587"/>
              <a:gd name="connsiteX5" fmla="*/ 5862000 w 12192000"/>
              <a:gd name="connsiteY5" fmla="*/ 3192987 h 3430587"/>
              <a:gd name="connsiteX6" fmla="*/ 5862000 w 12192000"/>
              <a:gd name="connsiteY6" fmla="*/ 3430587 h 3430587"/>
              <a:gd name="connsiteX7" fmla="*/ 0 w 12192000"/>
              <a:gd name="connsiteY7" fmla="*/ 3430587 h 3430587"/>
              <a:gd name="connsiteX0" fmla="*/ 0 w 12192000"/>
              <a:gd name="connsiteY0" fmla="*/ 0 h 3430587"/>
              <a:gd name="connsiteX1" fmla="*/ 12192000 w 12192000"/>
              <a:gd name="connsiteY1" fmla="*/ 0 h 3430587"/>
              <a:gd name="connsiteX2" fmla="*/ 12192000 w 12192000"/>
              <a:gd name="connsiteY2" fmla="*/ 3430587 h 3430587"/>
              <a:gd name="connsiteX3" fmla="*/ 6330000 w 12192000"/>
              <a:gd name="connsiteY3" fmla="*/ 3430587 h 3430587"/>
              <a:gd name="connsiteX4" fmla="*/ 6324715 w 12192000"/>
              <a:gd name="connsiteY4" fmla="*/ 3430587 h 3430587"/>
              <a:gd name="connsiteX5" fmla="*/ 5862000 w 12192000"/>
              <a:gd name="connsiteY5" fmla="*/ 3192987 h 3430587"/>
              <a:gd name="connsiteX6" fmla="*/ 5862000 w 12192000"/>
              <a:gd name="connsiteY6" fmla="*/ 3430587 h 3430587"/>
              <a:gd name="connsiteX7" fmla="*/ 0 w 12192000"/>
              <a:gd name="connsiteY7" fmla="*/ 3430587 h 3430587"/>
              <a:gd name="connsiteX8" fmla="*/ 0 w 12192000"/>
              <a:gd name="connsiteY8" fmla="*/ 0 h 3430587"/>
              <a:gd name="connsiteX0" fmla="*/ 0 w 12192000"/>
              <a:gd name="connsiteY0" fmla="*/ 0 h 3430587"/>
              <a:gd name="connsiteX1" fmla="*/ 12192000 w 12192000"/>
              <a:gd name="connsiteY1" fmla="*/ 0 h 3430587"/>
              <a:gd name="connsiteX2" fmla="*/ 12192000 w 12192000"/>
              <a:gd name="connsiteY2" fmla="*/ 3430587 h 3430587"/>
              <a:gd name="connsiteX3" fmla="*/ 6330000 w 12192000"/>
              <a:gd name="connsiteY3" fmla="*/ 3430587 h 3430587"/>
              <a:gd name="connsiteX4" fmla="*/ 6324715 w 12192000"/>
              <a:gd name="connsiteY4" fmla="*/ 3430587 h 3430587"/>
              <a:gd name="connsiteX5" fmla="*/ 5862000 w 12192000"/>
              <a:gd name="connsiteY5" fmla="*/ 3430587 h 3430587"/>
              <a:gd name="connsiteX6" fmla="*/ 5862000 w 12192000"/>
              <a:gd name="connsiteY6" fmla="*/ 3430587 h 3430587"/>
              <a:gd name="connsiteX7" fmla="*/ 0 w 12192000"/>
              <a:gd name="connsiteY7" fmla="*/ 3430587 h 3430587"/>
              <a:gd name="connsiteX8" fmla="*/ 0 w 12192000"/>
              <a:gd name="connsiteY8" fmla="*/ 0 h 3430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3430587">
                <a:moveTo>
                  <a:pt x="0" y="0"/>
                </a:moveTo>
                <a:lnTo>
                  <a:pt x="12192000" y="0"/>
                </a:lnTo>
                <a:lnTo>
                  <a:pt x="12192000" y="3430587"/>
                </a:lnTo>
                <a:lnTo>
                  <a:pt x="6330000" y="3430587"/>
                </a:lnTo>
                <a:lnTo>
                  <a:pt x="6324715" y="3430587"/>
                </a:lnTo>
                <a:lnTo>
                  <a:pt x="5862000" y="3430587"/>
                </a:lnTo>
                <a:lnTo>
                  <a:pt x="5862000" y="3430587"/>
                </a:lnTo>
                <a:lnTo>
                  <a:pt x="0" y="3430587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</p:spPr>
        <p:txBody>
          <a:bodyPr wrap="square" lIns="612000">
            <a:noAutofit/>
          </a:bodyPr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3600" y="1051200"/>
            <a:ext cx="10924382" cy="9468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16 oktober 2024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282451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wit tite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/>
          <p:cNvSpPr>
            <a:spLocks noGrp="1"/>
          </p:cNvSpPr>
          <p:nvPr>
            <p:ph type="pic" sz="quarter" idx="14"/>
          </p:nvPr>
        </p:nvSpPr>
        <p:spPr>
          <a:xfrm>
            <a:off x="0" y="3427413"/>
            <a:ext cx="12192000" cy="3430587"/>
          </a:xfrm>
          <a:custGeom>
            <a:avLst/>
            <a:gdLst>
              <a:gd name="connsiteX0" fmla="*/ 0 w 12192000"/>
              <a:gd name="connsiteY0" fmla="*/ 0 h 3430587"/>
              <a:gd name="connsiteX1" fmla="*/ 12192000 w 12192000"/>
              <a:gd name="connsiteY1" fmla="*/ 0 h 3430587"/>
              <a:gd name="connsiteX2" fmla="*/ 12192000 w 12192000"/>
              <a:gd name="connsiteY2" fmla="*/ 3430587 h 3430587"/>
              <a:gd name="connsiteX3" fmla="*/ 6330000 w 12192000"/>
              <a:gd name="connsiteY3" fmla="*/ 3430587 h 3430587"/>
              <a:gd name="connsiteX4" fmla="*/ 6330000 w 12192000"/>
              <a:gd name="connsiteY4" fmla="*/ 3192987 h 3430587"/>
              <a:gd name="connsiteX5" fmla="*/ 5862000 w 12192000"/>
              <a:gd name="connsiteY5" fmla="*/ 3192987 h 3430587"/>
              <a:gd name="connsiteX6" fmla="*/ 5862000 w 12192000"/>
              <a:gd name="connsiteY6" fmla="*/ 3430587 h 3430587"/>
              <a:gd name="connsiteX7" fmla="*/ 0 w 12192000"/>
              <a:gd name="connsiteY7" fmla="*/ 3430587 h 3430587"/>
              <a:gd name="connsiteX0" fmla="*/ 0 w 12192000"/>
              <a:gd name="connsiteY0" fmla="*/ 0 h 3430587"/>
              <a:gd name="connsiteX1" fmla="*/ 12192000 w 12192000"/>
              <a:gd name="connsiteY1" fmla="*/ 0 h 3430587"/>
              <a:gd name="connsiteX2" fmla="*/ 12192000 w 12192000"/>
              <a:gd name="connsiteY2" fmla="*/ 3430587 h 3430587"/>
              <a:gd name="connsiteX3" fmla="*/ 6330000 w 12192000"/>
              <a:gd name="connsiteY3" fmla="*/ 3430587 h 3430587"/>
              <a:gd name="connsiteX4" fmla="*/ 6336823 w 12192000"/>
              <a:gd name="connsiteY4" fmla="*/ 3430587 h 3430587"/>
              <a:gd name="connsiteX5" fmla="*/ 5862000 w 12192000"/>
              <a:gd name="connsiteY5" fmla="*/ 3192987 h 3430587"/>
              <a:gd name="connsiteX6" fmla="*/ 5862000 w 12192000"/>
              <a:gd name="connsiteY6" fmla="*/ 3430587 h 3430587"/>
              <a:gd name="connsiteX7" fmla="*/ 0 w 12192000"/>
              <a:gd name="connsiteY7" fmla="*/ 3430587 h 3430587"/>
              <a:gd name="connsiteX8" fmla="*/ 0 w 12192000"/>
              <a:gd name="connsiteY8" fmla="*/ 0 h 3430587"/>
              <a:gd name="connsiteX0" fmla="*/ 0 w 12192000"/>
              <a:gd name="connsiteY0" fmla="*/ 0 h 3430587"/>
              <a:gd name="connsiteX1" fmla="*/ 12192000 w 12192000"/>
              <a:gd name="connsiteY1" fmla="*/ 0 h 3430587"/>
              <a:gd name="connsiteX2" fmla="*/ 12192000 w 12192000"/>
              <a:gd name="connsiteY2" fmla="*/ 3430587 h 3430587"/>
              <a:gd name="connsiteX3" fmla="*/ 6330000 w 12192000"/>
              <a:gd name="connsiteY3" fmla="*/ 3430587 h 3430587"/>
              <a:gd name="connsiteX4" fmla="*/ 6336823 w 12192000"/>
              <a:gd name="connsiteY4" fmla="*/ 3430587 h 3430587"/>
              <a:gd name="connsiteX5" fmla="*/ 5862000 w 12192000"/>
              <a:gd name="connsiteY5" fmla="*/ 3430587 h 3430587"/>
              <a:gd name="connsiteX6" fmla="*/ 5862000 w 12192000"/>
              <a:gd name="connsiteY6" fmla="*/ 3430587 h 3430587"/>
              <a:gd name="connsiteX7" fmla="*/ 0 w 12192000"/>
              <a:gd name="connsiteY7" fmla="*/ 3430587 h 3430587"/>
              <a:gd name="connsiteX8" fmla="*/ 0 w 12192000"/>
              <a:gd name="connsiteY8" fmla="*/ 0 h 3430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3430587">
                <a:moveTo>
                  <a:pt x="0" y="0"/>
                </a:moveTo>
                <a:lnTo>
                  <a:pt x="12192000" y="0"/>
                </a:lnTo>
                <a:lnTo>
                  <a:pt x="12192000" y="3430587"/>
                </a:lnTo>
                <a:lnTo>
                  <a:pt x="6330000" y="3430587"/>
                </a:lnTo>
                <a:lnTo>
                  <a:pt x="6336823" y="3430587"/>
                </a:lnTo>
                <a:lnTo>
                  <a:pt x="5862000" y="3430587"/>
                </a:lnTo>
                <a:lnTo>
                  <a:pt x="5862000" y="3430587"/>
                </a:lnTo>
                <a:lnTo>
                  <a:pt x="0" y="3430587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10000"/>
            </a:schemeClr>
          </a:solidFill>
        </p:spPr>
        <p:txBody>
          <a:bodyPr wrap="square" lIns="612000">
            <a:noAutofit/>
          </a:bodyPr>
          <a:lstStyle/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634206" y="1051200"/>
            <a:ext cx="10924382" cy="946800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16 oktober 2024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049745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12192000" cy="6858000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0" fmla="*/ 0 w 12192000"/>
              <a:gd name="connsiteY0" fmla="*/ 0 h 6858000"/>
              <a:gd name="connsiteX1" fmla="*/ 5862638 w 12192000"/>
              <a:gd name="connsiteY1" fmla="*/ 0 h 6858000"/>
              <a:gd name="connsiteX2" fmla="*/ 5862638 w 12192000"/>
              <a:gd name="connsiteY2" fmla="*/ 709613 h 6858000"/>
              <a:gd name="connsiteX3" fmla="*/ 6329363 w 12192000"/>
              <a:gd name="connsiteY3" fmla="*/ 709613 h 6858000"/>
              <a:gd name="connsiteX4" fmla="*/ 6329363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3427413 h 6858000"/>
              <a:gd name="connsiteX8" fmla="*/ 0 w 12192000"/>
              <a:gd name="connsiteY8" fmla="*/ 0 h 6858000"/>
              <a:gd name="connsiteX0" fmla="*/ 0 w 12192000"/>
              <a:gd name="connsiteY0" fmla="*/ 0 h 6858000"/>
              <a:gd name="connsiteX1" fmla="*/ 5862638 w 12192000"/>
              <a:gd name="connsiteY1" fmla="*/ 0 h 6858000"/>
              <a:gd name="connsiteX2" fmla="*/ 5862638 w 12192000"/>
              <a:gd name="connsiteY2" fmla="*/ 709613 h 6858000"/>
              <a:gd name="connsiteX3" fmla="*/ 6329363 w 12192000"/>
              <a:gd name="connsiteY3" fmla="*/ 709613 h 6858000"/>
              <a:gd name="connsiteX4" fmla="*/ 6329363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7999 h 6858000"/>
              <a:gd name="connsiteX8" fmla="*/ 0 w 12192000"/>
              <a:gd name="connsiteY8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6858000"/>
                </a:lnTo>
                <a:lnTo>
                  <a:pt x="0" y="6857999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720000" tIns="1152000">
            <a:noAutofit/>
          </a:bodyPr>
          <a:lstStyle>
            <a:lvl1pPr>
              <a:tabLst>
                <a:tab pos="1619250" algn="l"/>
              </a:tabLst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2912495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beelding met tite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12192000" cy="6858000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0" fmla="*/ 0 w 12192000"/>
              <a:gd name="connsiteY0" fmla="*/ 0 h 6858000"/>
              <a:gd name="connsiteX1" fmla="*/ 5862638 w 12192000"/>
              <a:gd name="connsiteY1" fmla="*/ 0 h 6858000"/>
              <a:gd name="connsiteX2" fmla="*/ 5862638 w 12192000"/>
              <a:gd name="connsiteY2" fmla="*/ 709613 h 6858000"/>
              <a:gd name="connsiteX3" fmla="*/ 6329363 w 12192000"/>
              <a:gd name="connsiteY3" fmla="*/ 709613 h 6858000"/>
              <a:gd name="connsiteX4" fmla="*/ 6329363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3427413 h 6858000"/>
              <a:gd name="connsiteX8" fmla="*/ 0 w 12192000"/>
              <a:gd name="connsiteY8" fmla="*/ 0 h 6858000"/>
              <a:gd name="connsiteX0" fmla="*/ 0 w 12192000"/>
              <a:gd name="connsiteY0" fmla="*/ 0 h 6858000"/>
              <a:gd name="connsiteX1" fmla="*/ 5862638 w 12192000"/>
              <a:gd name="connsiteY1" fmla="*/ 0 h 6858000"/>
              <a:gd name="connsiteX2" fmla="*/ 5862638 w 12192000"/>
              <a:gd name="connsiteY2" fmla="*/ 709613 h 6858000"/>
              <a:gd name="connsiteX3" fmla="*/ 6329363 w 12192000"/>
              <a:gd name="connsiteY3" fmla="*/ 709613 h 6858000"/>
              <a:gd name="connsiteX4" fmla="*/ 6329363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7999 h 6858000"/>
              <a:gd name="connsiteX8" fmla="*/ 0 w 12192000"/>
              <a:gd name="connsiteY8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6858000"/>
                </a:lnTo>
                <a:lnTo>
                  <a:pt x="0" y="6857999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720000" tIns="1152000">
            <a:noAutofit/>
          </a:bodyPr>
          <a:lstStyle>
            <a:lvl1pPr>
              <a:tabLst>
                <a:tab pos="1619250" algn="l"/>
              </a:tabLst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0" y="5153776"/>
            <a:ext cx="12192000" cy="576000"/>
          </a:xfrm>
          <a:solidFill>
            <a:schemeClr val="tx2"/>
          </a:solidFill>
        </p:spPr>
        <p:txBody>
          <a:bodyPr lIns="756000"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0" y="5825413"/>
            <a:ext cx="12192000" cy="396000"/>
          </a:xfrm>
          <a:solidFill>
            <a:schemeClr val="bg1"/>
          </a:solidFill>
        </p:spPr>
        <p:txBody>
          <a:bodyPr lIns="756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1"/>
                </a:solidFill>
              </a:defRPr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07758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 hasCustomPrompt="1"/>
          </p:nvPr>
        </p:nvSpPr>
        <p:spPr>
          <a:xfrm>
            <a:off x="635000" y="2276475"/>
            <a:ext cx="10923588" cy="394493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 dirty="0"/>
              <a:t>Klik om tekst of beeld toe te voegen 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2" name="Tijdelijke aanduiding voor dianumm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16 oktober 2024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16513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dia: titel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80000" y="1080000"/>
            <a:ext cx="10033200" cy="720000"/>
          </a:xfrm>
        </p:spPr>
        <p:txBody>
          <a:bodyPr>
            <a:noAutofit/>
          </a:bodyPr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5937912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4"/>
          </p:nvPr>
        </p:nvSpPr>
        <p:spPr>
          <a:xfrm>
            <a:off x="7958859" y="2276475"/>
            <a:ext cx="3600000" cy="3937000"/>
          </a:xfrm>
        </p:spPr>
        <p:txBody>
          <a:bodyPr/>
          <a:lstStyle>
            <a:lvl1pPr marL="0" indent="0">
              <a:buNone/>
              <a:defRPr sz="2000"/>
            </a:lvl1pPr>
            <a:lvl2pPr marL="313200" indent="0">
              <a:buNone/>
              <a:defRPr sz="1800"/>
            </a:lvl2pPr>
            <a:lvl3pPr marL="630000" indent="0">
              <a:buNone/>
              <a:defRPr sz="1600"/>
            </a:lvl3pPr>
            <a:lvl4pPr marL="943200" indent="0">
              <a:buNone/>
              <a:defRPr sz="1600"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5" hasCustomPrompt="1"/>
          </p:nvPr>
        </p:nvSpPr>
        <p:spPr>
          <a:xfrm>
            <a:off x="635000" y="2276475"/>
            <a:ext cx="7178964" cy="3944938"/>
          </a:xfrm>
        </p:spPr>
        <p:txBody>
          <a:bodyPr/>
          <a:lstStyle/>
          <a:p>
            <a:pPr lvl="0"/>
            <a:r>
              <a:rPr lang="nl-NL" dirty="0"/>
              <a:t>Klik om tekst of beeld toe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0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16 oktober 2024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1342411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4"/>
          </p:nvPr>
        </p:nvSpPr>
        <p:spPr>
          <a:xfrm>
            <a:off x="6550024" y="2289599"/>
            <a:ext cx="5004000" cy="3931813"/>
          </a:xfrm>
        </p:spPr>
        <p:txBody>
          <a:bodyPr anchor="t" anchorCtr="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50024" y="1051200"/>
            <a:ext cx="5004000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9" hasCustomPrompt="1"/>
          </p:nvPr>
        </p:nvSpPr>
        <p:spPr>
          <a:xfrm>
            <a:off x="635000" y="1066799"/>
            <a:ext cx="5003800" cy="5154613"/>
          </a:xfrm>
        </p:spPr>
        <p:txBody>
          <a:bodyPr/>
          <a:lstStyle/>
          <a:p>
            <a:pPr lvl="0"/>
            <a:r>
              <a:rPr lang="nl-NL" dirty="0"/>
              <a:t>Klik om tekst of beeld toe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1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16 oktober 2024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  <p:sp>
        <p:nvSpPr>
          <p:cNvPr id="13" name="Tijdelijke aanduiding voor dianummer 14"/>
          <p:cNvSpPr>
            <a:spLocks noGrp="1"/>
          </p:cNvSpPr>
          <p:nvPr>
            <p:ph type="sldNum" sz="quarter" idx="25"/>
          </p:nvPr>
        </p:nvSpPr>
        <p:spPr>
          <a:xfrm>
            <a:off x="6553199" y="6221413"/>
            <a:ext cx="5005389" cy="3220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4" name="Afbeelding 13" descr="RO_vervolgpagina_Logo_2_RGB_pos__aangepas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2628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1875617"/>
            <a:ext cx="10923588" cy="1551796"/>
          </a:xfrm>
        </p:spPr>
        <p:txBody>
          <a:bodyPr anchor="t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5156753" y="3846022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5156753" y="4639509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5156753" y="5405528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4544781" y="3921366"/>
            <a:ext cx="541203" cy="540000"/>
          </a:xfr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4544781" y="4707382"/>
            <a:ext cx="541203" cy="540000"/>
          </a:xfrm>
          <a:blipFill>
            <a:blip r:embed="rId3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4544781" y="5480872"/>
            <a:ext cx="541203" cy="540000"/>
          </a:xfrm>
          <a:blipFill>
            <a:blip r:embed="rId4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16 oktober 2024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  <p:pic>
        <p:nvPicPr>
          <p:cNvPr id="13" name="Afbeelding 12" descr="ROx_BEELDMERK_Logo_2_RGB_pos-op-wit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60829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6096000" cy="6858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2565400"/>
            <a:ext cx="5003800" cy="1727200"/>
          </a:xfrm>
        </p:spPr>
        <p:txBody>
          <a:bodyPr anchor="t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7176285" y="2286000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7176285" y="3079487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7176285" y="3845506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6564313" y="2361344"/>
            <a:ext cx="541203" cy="540000"/>
          </a:xfr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6564313" y="3147360"/>
            <a:ext cx="541203" cy="540000"/>
          </a:xfrm>
          <a:blipFill>
            <a:blip r:embed="rId3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6564313" y="3920850"/>
            <a:ext cx="541203" cy="540000"/>
          </a:xfrm>
          <a:blipFill>
            <a:blip r:embed="rId4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16 oktober 2024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  <p:pic>
        <p:nvPicPr>
          <p:cNvPr id="13" name="Afbeelding 12" descr="ROx_BEELDMERK_Logo_2_RGB_pos-op-wit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57540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C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1875617"/>
            <a:ext cx="10923588" cy="1551795"/>
          </a:xfrm>
        </p:spPr>
        <p:txBody>
          <a:bodyPr anchor="t" anchorCtr="0"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4224313" y="3846022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4224313" y="4639509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4224313" y="5405528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3612341" y="3921366"/>
            <a:ext cx="541203" cy="540000"/>
          </a:xfr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3612341" y="4707382"/>
            <a:ext cx="541203" cy="540000"/>
          </a:xfrm>
          <a:blipFill>
            <a:blip r:embed="rId3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3612341" y="5480872"/>
            <a:ext cx="541203" cy="540000"/>
          </a:xfrm>
          <a:blipFill>
            <a:blip r:embed="rId4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4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16 oktober 2024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  <p:pic>
        <p:nvPicPr>
          <p:cNvPr id="12" name="Afbeelding 11" descr="ROx_BEELDMERK_Logo_2_RGB_pos-op-wit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5063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10/16/2024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794689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dia: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80000" y="1080000"/>
            <a:ext cx="10033200" cy="5220000"/>
          </a:xfrm>
        </p:spPr>
        <p:txBody>
          <a:bodyPr>
            <a:noAutofit/>
          </a:bodyPr>
          <a:lstStyle>
            <a:lvl1pPr>
              <a:buClr>
                <a:srgbClr val="00A9F3"/>
              </a:buClr>
              <a:defRPr/>
            </a:lvl1pPr>
            <a:lvl2pPr>
              <a:buClr>
                <a:srgbClr val="00A9F3"/>
              </a:buClr>
              <a:defRPr/>
            </a:lvl2pPr>
            <a:lvl3pPr>
              <a:buClr>
                <a:srgbClr val="00A9F3"/>
              </a:buClr>
              <a:defRPr/>
            </a:lvl3pPr>
            <a:lvl4pPr>
              <a:buClr>
                <a:srgbClr val="00A9F3"/>
              </a:buClr>
              <a:defRPr/>
            </a:lvl4pPr>
            <a:lvl5pPr>
              <a:buClr>
                <a:srgbClr val="00A9F3"/>
              </a:buClr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0761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dia: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81218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dia: aflopend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9" name="Groep 1"/>
          <p:cNvGrpSpPr/>
          <p:nvPr userDrawn="1"/>
        </p:nvGrpSpPr>
        <p:grpSpPr>
          <a:xfrm>
            <a:off x="-7374" y="6415994"/>
            <a:ext cx="4949825" cy="449261"/>
            <a:chOff x="0" y="6408737"/>
            <a:chExt cx="4949825" cy="449261"/>
          </a:xfrm>
          <a:solidFill>
            <a:schemeClr val="bg2"/>
          </a:solidFill>
        </p:grpSpPr>
        <p:sp>
          <p:nvSpPr>
            <p:cNvPr id="10" name="Freeform 5"/>
            <p:cNvSpPr>
              <a:spLocks noChangeAspect="1"/>
            </p:cNvSpPr>
            <p:nvPr/>
          </p:nvSpPr>
          <p:spPr bwMode="auto">
            <a:xfrm>
              <a:off x="0" y="6408737"/>
              <a:ext cx="2692044" cy="449261"/>
            </a:xfrm>
            <a:custGeom>
              <a:avLst/>
              <a:gdLst>
                <a:gd name="T0" fmla="*/ 9702800 w 12672"/>
                <a:gd name="T1" fmla="*/ 1619250 h 2116"/>
                <a:gd name="T2" fmla="*/ 0 w 12672"/>
                <a:gd name="T3" fmla="*/ 1619250 h 2116"/>
                <a:gd name="T4" fmla="*/ 0 w 12672"/>
                <a:gd name="T5" fmla="*/ 0 h 2116"/>
                <a:gd name="T6" fmla="*/ 8082604 w 12672"/>
                <a:gd name="T7" fmla="*/ 0 h 2116"/>
                <a:gd name="T8" fmla="*/ 8166064 w 12672"/>
                <a:gd name="T9" fmla="*/ 2296 h 2116"/>
                <a:gd name="T10" fmla="*/ 8248758 w 12672"/>
                <a:gd name="T11" fmla="*/ 8418 h 2116"/>
                <a:gd name="T12" fmla="*/ 8329155 w 12672"/>
                <a:gd name="T13" fmla="*/ 19131 h 2116"/>
                <a:gd name="T14" fmla="*/ 8409553 w 12672"/>
                <a:gd name="T15" fmla="*/ 33671 h 2116"/>
                <a:gd name="T16" fmla="*/ 8487653 w 12672"/>
                <a:gd name="T17" fmla="*/ 51271 h 2116"/>
                <a:gd name="T18" fmla="*/ 8564222 w 12672"/>
                <a:gd name="T19" fmla="*/ 72698 h 2116"/>
                <a:gd name="T20" fmla="*/ 8640025 w 12672"/>
                <a:gd name="T21" fmla="*/ 98716 h 2116"/>
                <a:gd name="T22" fmla="*/ 8712765 w 12672"/>
                <a:gd name="T23" fmla="*/ 127030 h 2116"/>
                <a:gd name="T24" fmla="*/ 8785506 w 12672"/>
                <a:gd name="T25" fmla="*/ 159170 h 2116"/>
                <a:gd name="T26" fmla="*/ 8854418 w 12672"/>
                <a:gd name="T27" fmla="*/ 195136 h 2116"/>
                <a:gd name="T28" fmla="*/ 8922564 w 12672"/>
                <a:gd name="T29" fmla="*/ 234929 h 2116"/>
                <a:gd name="T30" fmla="*/ 8988413 w 12672"/>
                <a:gd name="T31" fmla="*/ 276252 h 2116"/>
                <a:gd name="T32" fmla="*/ 9052731 w 12672"/>
                <a:gd name="T33" fmla="*/ 321401 h 2116"/>
                <a:gd name="T34" fmla="*/ 9113220 w 12672"/>
                <a:gd name="T35" fmla="*/ 370377 h 2116"/>
                <a:gd name="T36" fmla="*/ 9172944 w 12672"/>
                <a:gd name="T37" fmla="*/ 420117 h 2116"/>
                <a:gd name="T38" fmla="*/ 9228839 w 12672"/>
                <a:gd name="T39" fmla="*/ 473684 h 2116"/>
                <a:gd name="T40" fmla="*/ 9282437 w 12672"/>
                <a:gd name="T41" fmla="*/ 531077 h 2116"/>
                <a:gd name="T42" fmla="*/ 9333738 w 12672"/>
                <a:gd name="T43" fmla="*/ 589236 h 2116"/>
                <a:gd name="T44" fmla="*/ 9381211 w 12672"/>
                <a:gd name="T45" fmla="*/ 650455 h 2116"/>
                <a:gd name="T46" fmla="*/ 9426387 w 12672"/>
                <a:gd name="T47" fmla="*/ 714735 h 2116"/>
                <a:gd name="T48" fmla="*/ 9468499 w 12672"/>
                <a:gd name="T49" fmla="*/ 779781 h 2116"/>
                <a:gd name="T50" fmla="*/ 9507550 w 12672"/>
                <a:gd name="T51" fmla="*/ 847887 h 2116"/>
                <a:gd name="T52" fmla="*/ 9543537 w 12672"/>
                <a:gd name="T53" fmla="*/ 918289 h 2116"/>
                <a:gd name="T54" fmla="*/ 9575696 w 12672"/>
                <a:gd name="T55" fmla="*/ 989457 h 2116"/>
                <a:gd name="T56" fmla="*/ 9604792 w 12672"/>
                <a:gd name="T57" fmla="*/ 1062920 h 2116"/>
                <a:gd name="T58" fmla="*/ 9630060 w 12672"/>
                <a:gd name="T59" fmla="*/ 1137913 h 2116"/>
                <a:gd name="T60" fmla="*/ 9651499 w 12672"/>
                <a:gd name="T61" fmla="*/ 1214438 h 2116"/>
                <a:gd name="T62" fmla="*/ 9670641 w 12672"/>
                <a:gd name="T63" fmla="*/ 1293257 h 2116"/>
                <a:gd name="T64" fmla="*/ 9685189 w 12672"/>
                <a:gd name="T65" fmla="*/ 1372842 h 2116"/>
                <a:gd name="T66" fmla="*/ 9694377 w 12672"/>
                <a:gd name="T67" fmla="*/ 1453958 h 2116"/>
                <a:gd name="T68" fmla="*/ 9700503 w 12672"/>
                <a:gd name="T69" fmla="*/ 1535839 h 2116"/>
                <a:gd name="T70" fmla="*/ 9702800 w 12672"/>
                <a:gd name="T71" fmla="*/ 1619250 h 211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2672" h="2116">
                  <a:moveTo>
                    <a:pt x="12672" y="2116"/>
                  </a:moveTo>
                  <a:lnTo>
                    <a:pt x="12672" y="2116"/>
                  </a:lnTo>
                  <a:lnTo>
                    <a:pt x="0" y="2116"/>
                  </a:lnTo>
                  <a:lnTo>
                    <a:pt x="0" y="0"/>
                  </a:lnTo>
                  <a:lnTo>
                    <a:pt x="10556" y="0"/>
                  </a:lnTo>
                  <a:lnTo>
                    <a:pt x="10611" y="0"/>
                  </a:lnTo>
                  <a:lnTo>
                    <a:pt x="10665" y="3"/>
                  </a:lnTo>
                  <a:lnTo>
                    <a:pt x="10720" y="6"/>
                  </a:lnTo>
                  <a:lnTo>
                    <a:pt x="10773" y="11"/>
                  </a:lnTo>
                  <a:lnTo>
                    <a:pt x="10825" y="17"/>
                  </a:lnTo>
                  <a:lnTo>
                    <a:pt x="10878" y="25"/>
                  </a:lnTo>
                  <a:lnTo>
                    <a:pt x="10931" y="33"/>
                  </a:lnTo>
                  <a:lnTo>
                    <a:pt x="10983" y="44"/>
                  </a:lnTo>
                  <a:lnTo>
                    <a:pt x="11034" y="54"/>
                  </a:lnTo>
                  <a:lnTo>
                    <a:pt x="11085" y="67"/>
                  </a:lnTo>
                  <a:lnTo>
                    <a:pt x="11135" y="81"/>
                  </a:lnTo>
                  <a:lnTo>
                    <a:pt x="11185" y="95"/>
                  </a:lnTo>
                  <a:lnTo>
                    <a:pt x="11235" y="110"/>
                  </a:lnTo>
                  <a:lnTo>
                    <a:pt x="11284" y="129"/>
                  </a:lnTo>
                  <a:lnTo>
                    <a:pt x="11333" y="146"/>
                  </a:lnTo>
                  <a:lnTo>
                    <a:pt x="11379" y="166"/>
                  </a:lnTo>
                  <a:lnTo>
                    <a:pt x="11428" y="187"/>
                  </a:lnTo>
                  <a:lnTo>
                    <a:pt x="11474" y="208"/>
                  </a:lnTo>
                  <a:lnTo>
                    <a:pt x="11519" y="232"/>
                  </a:lnTo>
                  <a:lnTo>
                    <a:pt x="11564" y="255"/>
                  </a:lnTo>
                  <a:lnTo>
                    <a:pt x="11610" y="280"/>
                  </a:lnTo>
                  <a:lnTo>
                    <a:pt x="11653" y="307"/>
                  </a:lnTo>
                  <a:lnTo>
                    <a:pt x="11697" y="333"/>
                  </a:lnTo>
                  <a:lnTo>
                    <a:pt x="11739" y="361"/>
                  </a:lnTo>
                  <a:lnTo>
                    <a:pt x="11781" y="391"/>
                  </a:lnTo>
                  <a:lnTo>
                    <a:pt x="11823" y="420"/>
                  </a:lnTo>
                  <a:lnTo>
                    <a:pt x="11863" y="451"/>
                  </a:lnTo>
                  <a:lnTo>
                    <a:pt x="11902" y="484"/>
                  </a:lnTo>
                  <a:lnTo>
                    <a:pt x="11941" y="517"/>
                  </a:lnTo>
                  <a:lnTo>
                    <a:pt x="11980" y="549"/>
                  </a:lnTo>
                  <a:lnTo>
                    <a:pt x="12016" y="585"/>
                  </a:lnTo>
                  <a:lnTo>
                    <a:pt x="12053" y="619"/>
                  </a:lnTo>
                  <a:lnTo>
                    <a:pt x="12089" y="657"/>
                  </a:lnTo>
                  <a:lnTo>
                    <a:pt x="12123" y="694"/>
                  </a:lnTo>
                  <a:lnTo>
                    <a:pt x="12157" y="731"/>
                  </a:lnTo>
                  <a:lnTo>
                    <a:pt x="12190" y="770"/>
                  </a:lnTo>
                  <a:lnTo>
                    <a:pt x="12221" y="809"/>
                  </a:lnTo>
                  <a:lnTo>
                    <a:pt x="12252" y="850"/>
                  </a:lnTo>
                  <a:lnTo>
                    <a:pt x="12282" y="892"/>
                  </a:lnTo>
                  <a:lnTo>
                    <a:pt x="12311" y="934"/>
                  </a:lnTo>
                  <a:lnTo>
                    <a:pt x="12339" y="976"/>
                  </a:lnTo>
                  <a:lnTo>
                    <a:pt x="12366" y="1019"/>
                  </a:lnTo>
                  <a:lnTo>
                    <a:pt x="12392" y="1063"/>
                  </a:lnTo>
                  <a:lnTo>
                    <a:pt x="12417" y="1108"/>
                  </a:lnTo>
                  <a:lnTo>
                    <a:pt x="12440" y="1153"/>
                  </a:lnTo>
                  <a:lnTo>
                    <a:pt x="12464" y="1200"/>
                  </a:lnTo>
                  <a:lnTo>
                    <a:pt x="12485" y="1245"/>
                  </a:lnTo>
                  <a:lnTo>
                    <a:pt x="12506" y="1293"/>
                  </a:lnTo>
                  <a:lnTo>
                    <a:pt x="12526" y="1341"/>
                  </a:lnTo>
                  <a:lnTo>
                    <a:pt x="12544" y="1389"/>
                  </a:lnTo>
                  <a:lnTo>
                    <a:pt x="12562" y="1438"/>
                  </a:lnTo>
                  <a:lnTo>
                    <a:pt x="12577" y="1487"/>
                  </a:lnTo>
                  <a:lnTo>
                    <a:pt x="12593" y="1537"/>
                  </a:lnTo>
                  <a:lnTo>
                    <a:pt x="12605" y="1587"/>
                  </a:lnTo>
                  <a:lnTo>
                    <a:pt x="12618" y="1638"/>
                  </a:lnTo>
                  <a:lnTo>
                    <a:pt x="12630" y="1690"/>
                  </a:lnTo>
                  <a:lnTo>
                    <a:pt x="12639" y="1741"/>
                  </a:lnTo>
                  <a:lnTo>
                    <a:pt x="12649" y="1794"/>
                  </a:lnTo>
                  <a:lnTo>
                    <a:pt x="12655" y="1847"/>
                  </a:lnTo>
                  <a:lnTo>
                    <a:pt x="12661" y="1900"/>
                  </a:lnTo>
                  <a:lnTo>
                    <a:pt x="12666" y="1954"/>
                  </a:lnTo>
                  <a:lnTo>
                    <a:pt x="12669" y="2007"/>
                  </a:lnTo>
                  <a:lnTo>
                    <a:pt x="12672" y="2062"/>
                  </a:lnTo>
                  <a:lnTo>
                    <a:pt x="12672" y="211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0" hangingPunct="0">
                <a:defRPr/>
              </a:pPr>
              <a:endParaRPr lang="en-US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11" name="Freeform 5"/>
            <p:cNvSpPr>
              <a:spLocks noChangeAspect="1"/>
            </p:cNvSpPr>
            <p:nvPr/>
          </p:nvSpPr>
          <p:spPr bwMode="auto">
            <a:xfrm>
              <a:off x="2257781" y="6408737"/>
              <a:ext cx="2692044" cy="449261"/>
            </a:xfrm>
            <a:custGeom>
              <a:avLst/>
              <a:gdLst>
                <a:gd name="T0" fmla="*/ 9702800 w 12672"/>
                <a:gd name="T1" fmla="*/ 1619250 h 2116"/>
                <a:gd name="T2" fmla="*/ 0 w 12672"/>
                <a:gd name="T3" fmla="*/ 1619250 h 2116"/>
                <a:gd name="T4" fmla="*/ 0 w 12672"/>
                <a:gd name="T5" fmla="*/ 0 h 2116"/>
                <a:gd name="T6" fmla="*/ 8082604 w 12672"/>
                <a:gd name="T7" fmla="*/ 0 h 2116"/>
                <a:gd name="T8" fmla="*/ 8166064 w 12672"/>
                <a:gd name="T9" fmla="*/ 2296 h 2116"/>
                <a:gd name="T10" fmla="*/ 8248758 w 12672"/>
                <a:gd name="T11" fmla="*/ 8418 h 2116"/>
                <a:gd name="T12" fmla="*/ 8329155 w 12672"/>
                <a:gd name="T13" fmla="*/ 19131 h 2116"/>
                <a:gd name="T14" fmla="*/ 8409553 w 12672"/>
                <a:gd name="T15" fmla="*/ 33671 h 2116"/>
                <a:gd name="T16" fmla="*/ 8487653 w 12672"/>
                <a:gd name="T17" fmla="*/ 51271 h 2116"/>
                <a:gd name="T18" fmla="*/ 8564222 w 12672"/>
                <a:gd name="T19" fmla="*/ 72698 h 2116"/>
                <a:gd name="T20" fmla="*/ 8640025 w 12672"/>
                <a:gd name="T21" fmla="*/ 98716 h 2116"/>
                <a:gd name="T22" fmla="*/ 8712765 w 12672"/>
                <a:gd name="T23" fmla="*/ 127030 h 2116"/>
                <a:gd name="T24" fmla="*/ 8785506 w 12672"/>
                <a:gd name="T25" fmla="*/ 159170 h 2116"/>
                <a:gd name="T26" fmla="*/ 8854418 w 12672"/>
                <a:gd name="T27" fmla="*/ 195136 h 2116"/>
                <a:gd name="T28" fmla="*/ 8922564 w 12672"/>
                <a:gd name="T29" fmla="*/ 234929 h 2116"/>
                <a:gd name="T30" fmla="*/ 8988413 w 12672"/>
                <a:gd name="T31" fmla="*/ 276252 h 2116"/>
                <a:gd name="T32" fmla="*/ 9052731 w 12672"/>
                <a:gd name="T33" fmla="*/ 321401 h 2116"/>
                <a:gd name="T34" fmla="*/ 9113220 w 12672"/>
                <a:gd name="T35" fmla="*/ 370377 h 2116"/>
                <a:gd name="T36" fmla="*/ 9172944 w 12672"/>
                <a:gd name="T37" fmla="*/ 420117 h 2116"/>
                <a:gd name="T38" fmla="*/ 9228839 w 12672"/>
                <a:gd name="T39" fmla="*/ 473684 h 2116"/>
                <a:gd name="T40" fmla="*/ 9282437 w 12672"/>
                <a:gd name="T41" fmla="*/ 531077 h 2116"/>
                <a:gd name="T42" fmla="*/ 9333738 w 12672"/>
                <a:gd name="T43" fmla="*/ 589236 h 2116"/>
                <a:gd name="T44" fmla="*/ 9381211 w 12672"/>
                <a:gd name="T45" fmla="*/ 650455 h 2116"/>
                <a:gd name="T46" fmla="*/ 9426387 w 12672"/>
                <a:gd name="T47" fmla="*/ 714735 h 2116"/>
                <a:gd name="T48" fmla="*/ 9468499 w 12672"/>
                <a:gd name="T49" fmla="*/ 779781 h 2116"/>
                <a:gd name="T50" fmla="*/ 9507550 w 12672"/>
                <a:gd name="T51" fmla="*/ 847887 h 2116"/>
                <a:gd name="T52" fmla="*/ 9543537 w 12672"/>
                <a:gd name="T53" fmla="*/ 918289 h 2116"/>
                <a:gd name="T54" fmla="*/ 9575696 w 12672"/>
                <a:gd name="T55" fmla="*/ 989457 h 2116"/>
                <a:gd name="T56" fmla="*/ 9604792 w 12672"/>
                <a:gd name="T57" fmla="*/ 1062920 h 2116"/>
                <a:gd name="T58" fmla="*/ 9630060 w 12672"/>
                <a:gd name="T59" fmla="*/ 1137913 h 2116"/>
                <a:gd name="T60" fmla="*/ 9651499 w 12672"/>
                <a:gd name="T61" fmla="*/ 1214438 h 2116"/>
                <a:gd name="T62" fmla="*/ 9670641 w 12672"/>
                <a:gd name="T63" fmla="*/ 1293257 h 2116"/>
                <a:gd name="T64" fmla="*/ 9685189 w 12672"/>
                <a:gd name="T65" fmla="*/ 1372842 h 2116"/>
                <a:gd name="T66" fmla="*/ 9694377 w 12672"/>
                <a:gd name="T67" fmla="*/ 1453958 h 2116"/>
                <a:gd name="T68" fmla="*/ 9700503 w 12672"/>
                <a:gd name="T69" fmla="*/ 1535839 h 2116"/>
                <a:gd name="T70" fmla="*/ 9702800 w 12672"/>
                <a:gd name="T71" fmla="*/ 1619250 h 211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2672" h="2116">
                  <a:moveTo>
                    <a:pt x="12672" y="2116"/>
                  </a:moveTo>
                  <a:lnTo>
                    <a:pt x="12672" y="2116"/>
                  </a:lnTo>
                  <a:lnTo>
                    <a:pt x="0" y="2116"/>
                  </a:lnTo>
                  <a:lnTo>
                    <a:pt x="0" y="0"/>
                  </a:lnTo>
                  <a:lnTo>
                    <a:pt x="10556" y="0"/>
                  </a:lnTo>
                  <a:lnTo>
                    <a:pt x="10611" y="0"/>
                  </a:lnTo>
                  <a:lnTo>
                    <a:pt x="10665" y="3"/>
                  </a:lnTo>
                  <a:lnTo>
                    <a:pt x="10720" y="6"/>
                  </a:lnTo>
                  <a:lnTo>
                    <a:pt x="10773" y="11"/>
                  </a:lnTo>
                  <a:lnTo>
                    <a:pt x="10825" y="17"/>
                  </a:lnTo>
                  <a:lnTo>
                    <a:pt x="10878" y="25"/>
                  </a:lnTo>
                  <a:lnTo>
                    <a:pt x="10931" y="33"/>
                  </a:lnTo>
                  <a:lnTo>
                    <a:pt x="10983" y="44"/>
                  </a:lnTo>
                  <a:lnTo>
                    <a:pt x="11034" y="54"/>
                  </a:lnTo>
                  <a:lnTo>
                    <a:pt x="11085" y="67"/>
                  </a:lnTo>
                  <a:lnTo>
                    <a:pt x="11135" y="81"/>
                  </a:lnTo>
                  <a:lnTo>
                    <a:pt x="11185" y="95"/>
                  </a:lnTo>
                  <a:lnTo>
                    <a:pt x="11235" y="110"/>
                  </a:lnTo>
                  <a:lnTo>
                    <a:pt x="11284" y="129"/>
                  </a:lnTo>
                  <a:lnTo>
                    <a:pt x="11333" y="146"/>
                  </a:lnTo>
                  <a:lnTo>
                    <a:pt x="11379" y="166"/>
                  </a:lnTo>
                  <a:lnTo>
                    <a:pt x="11428" y="187"/>
                  </a:lnTo>
                  <a:lnTo>
                    <a:pt x="11474" y="208"/>
                  </a:lnTo>
                  <a:lnTo>
                    <a:pt x="11519" y="232"/>
                  </a:lnTo>
                  <a:lnTo>
                    <a:pt x="11564" y="255"/>
                  </a:lnTo>
                  <a:lnTo>
                    <a:pt x="11610" y="280"/>
                  </a:lnTo>
                  <a:lnTo>
                    <a:pt x="11653" y="307"/>
                  </a:lnTo>
                  <a:lnTo>
                    <a:pt x="11697" y="333"/>
                  </a:lnTo>
                  <a:lnTo>
                    <a:pt x="11739" y="361"/>
                  </a:lnTo>
                  <a:lnTo>
                    <a:pt x="11781" y="391"/>
                  </a:lnTo>
                  <a:lnTo>
                    <a:pt x="11823" y="420"/>
                  </a:lnTo>
                  <a:lnTo>
                    <a:pt x="11863" y="451"/>
                  </a:lnTo>
                  <a:lnTo>
                    <a:pt x="11902" y="484"/>
                  </a:lnTo>
                  <a:lnTo>
                    <a:pt x="11941" y="517"/>
                  </a:lnTo>
                  <a:lnTo>
                    <a:pt x="11980" y="549"/>
                  </a:lnTo>
                  <a:lnTo>
                    <a:pt x="12016" y="585"/>
                  </a:lnTo>
                  <a:lnTo>
                    <a:pt x="12053" y="619"/>
                  </a:lnTo>
                  <a:lnTo>
                    <a:pt x="12089" y="657"/>
                  </a:lnTo>
                  <a:lnTo>
                    <a:pt x="12123" y="694"/>
                  </a:lnTo>
                  <a:lnTo>
                    <a:pt x="12157" y="731"/>
                  </a:lnTo>
                  <a:lnTo>
                    <a:pt x="12190" y="770"/>
                  </a:lnTo>
                  <a:lnTo>
                    <a:pt x="12221" y="809"/>
                  </a:lnTo>
                  <a:lnTo>
                    <a:pt x="12252" y="850"/>
                  </a:lnTo>
                  <a:lnTo>
                    <a:pt x="12282" y="892"/>
                  </a:lnTo>
                  <a:lnTo>
                    <a:pt x="12311" y="934"/>
                  </a:lnTo>
                  <a:lnTo>
                    <a:pt x="12339" y="976"/>
                  </a:lnTo>
                  <a:lnTo>
                    <a:pt x="12366" y="1019"/>
                  </a:lnTo>
                  <a:lnTo>
                    <a:pt x="12392" y="1063"/>
                  </a:lnTo>
                  <a:lnTo>
                    <a:pt x="12417" y="1108"/>
                  </a:lnTo>
                  <a:lnTo>
                    <a:pt x="12440" y="1153"/>
                  </a:lnTo>
                  <a:lnTo>
                    <a:pt x="12464" y="1200"/>
                  </a:lnTo>
                  <a:lnTo>
                    <a:pt x="12485" y="1245"/>
                  </a:lnTo>
                  <a:lnTo>
                    <a:pt x="12506" y="1293"/>
                  </a:lnTo>
                  <a:lnTo>
                    <a:pt x="12526" y="1341"/>
                  </a:lnTo>
                  <a:lnTo>
                    <a:pt x="12544" y="1389"/>
                  </a:lnTo>
                  <a:lnTo>
                    <a:pt x="12562" y="1438"/>
                  </a:lnTo>
                  <a:lnTo>
                    <a:pt x="12577" y="1487"/>
                  </a:lnTo>
                  <a:lnTo>
                    <a:pt x="12593" y="1537"/>
                  </a:lnTo>
                  <a:lnTo>
                    <a:pt x="12605" y="1587"/>
                  </a:lnTo>
                  <a:lnTo>
                    <a:pt x="12618" y="1638"/>
                  </a:lnTo>
                  <a:lnTo>
                    <a:pt x="12630" y="1690"/>
                  </a:lnTo>
                  <a:lnTo>
                    <a:pt x="12639" y="1741"/>
                  </a:lnTo>
                  <a:lnTo>
                    <a:pt x="12649" y="1794"/>
                  </a:lnTo>
                  <a:lnTo>
                    <a:pt x="12655" y="1847"/>
                  </a:lnTo>
                  <a:lnTo>
                    <a:pt x="12661" y="1900"/>
                  </a:lnTo>
                  <a:lnTo>
                    <a:pt x="12666" y="1954"/>
                  </a:lnTo>
                  <a:lnTo>
                    <a:pt x="12669" y="2007"/>
                  </a:lnTo>
                  <a:lnTo>
                    <a:pt x="12672" y="2062"/>
                  </a:lnTo>
                  <a:lnTo>
                    <a:pt x="12672" y="211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0" hangingPunct="0">
                <a:defRPr/>
              </a:pPr>
              <a:endParaRPr lang="en-US" sz="1800">
                <a:latin typeface="Arial" panose="020B0604020202020204" pitchFamily="34" charset="0"/>
                <a:ea typeface="+mn-ea"/>
              </a:endParaRPr>
            </a:p>
          </p:txBody>
        </p:sp>
      </p:grpSp>
      <p:pic>
        <p:nvPicPr>
          <p:cNvPr id="7" name="Afbeelding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" y="0"/>
            <a:ext cx="2149475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2285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 hasCustomPrompt="1"/>
          </p:nvPr>
        </p:nvSpPr>
        <p:spPr>
          <a:xfrm>
            <a:off x="635000" y="2276475"/>
            <a:ext cx="5226050" cy="3944938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NL" dirty="0"/>
              <a:t>Klik om tekst of beeld toe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6553199" y="2276475"/>
            <a:ext cx="5004000" cy="3944938"/>
          </a:xfrm>
        </p:spPr>
        <p:txBody>
          <a:bodyPr/>
          <a:lstStyle/>
          <a:p>
            <a:pPr lvl="0"/>
            <a:r>
              <a:rPr lang="nl-NL" dirty="0"/>
              <a:t>Klik om tekst of beeld toe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16" name="Tijdelijke aanduiding voor dianumm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9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DBA5E0FA-9490-48F2-980B-B1A0CFFB9C0F}" type="datetime4">
              <a:rPr lang="nl-NL" smtClean="0"/>
              <a:pPr/>
              <a:t>16 oktober 2024</a:t>
            </a:fld>
            <a:r>
              <a:rPr lang="en-US"/>
              <a:t> | </a:t>
            </a:r>
            <a:r>
              <a:rPr lang="en-US" err="1"/>
              <a:t>Voettekst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50394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554588" y="1882800"/>
            <a:ext cx="5004000" cy="2336400"/>
          </a:xfrm>
        </p:spPr>
        <p:txBody>
          <a:bodyPr tIns="90000" bIns="90000" anchor="t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554588" y="4215600"/>
            <a:ext cx="5004000" cy="1339200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het opmaakprofiel van de modelondertitel te bewerken</a:t>
            </a:r>
            <a:endParaRPr lang="nl-NL" dirty="0"/>
          </a:p>
        </p:txBody>
      </p:sp>
      <p:pic>
        <p:nvPicPr>
          <p:cNvPr id="6" name="Afbeelding 5" descr="RO_BZK_Logo_2_RGB_diap_nl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  <p:sp>
        <p:nvSpPr>
          <p:cNvPr id="7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5B6AAF2B-AF0B-4194-B5A9-FCA7BFB44B8C}" type="datetime4">
              <a:rPr lang="nl-NL" smtClean="0"/>
              <a:pPr/>
              <a:t>16 oktober 2024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  <p:sp>
        <p:nvSpPr>
          <p:cNvPr id="9" name="Tijdelijke aanduiding voor dianummer 10"/>
          <p:cNvSpPr>
            <a:spLocks noGrp="1"/>
          </p:cNvSpPr>
          <p:nvPr>
            <p:ph type="sldNum" sz="quarter" idx="12"/>
          </p:nvPr>
        </p:nvSpPr>
        <p:spPr>
          <a:xfrm>
            <a:off x="6553199" y="6221413"/>
            <a:ext cx="5005389" cy="32207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691286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3636">
          <p15:clr>
            <a:srgbClr val="FBAE40"/>
          </p15:clr>
        </p15:guide>
        <p15:guide id="2" pos="4044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Relationship Id="rId9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1.xml"/><Relationship Id="rId18" Type="http://schemas.openxmlformats.org/officeDocument/2006/relationships/slideLayout" Target="../slideLayouts/slideLayout26.xml"/><Relationship Id="rId26" Type="http://schemas.openxmlformats.org/officeDocument/2006/relationships/slideLayout" Target="../slideLayouts/slideLayout34.xml"/><Relationship Id="rId39" Type="http://schemas.openxmlformats.org/officeDocument/2006/relationships/image" Target="../media/image3.png"/><Relationship Id="rId21" Type="http://schemas.openxmlformats.org/officeDocument/2006/relationships/slideLayout" Target="../slideLayouts/slideLayout29.xml"/><Relationship Id="rId34" Type="http://schemas.openxmlformats.org/officeDocument/2006/relationships/slideLayout" Target="../slideLayouts/slideLayout42.xml"/><Relationship Id="rId7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0.xml"/><Relationship Id="rId17" Type="http://schemas.openxmlformats.org/officeDocument/2006/relationships/slideLayout" Target="../slideLayouts/slideLayout25.xml"/><Relationship Id="rId25" Type="http://schemas.openxmlformats.org/officeDocument/2006/relationships/slideLayout" Target="../slideLayouts/slideLayout33.xml"/><Relationship Id="rId33" Type="http://schemas.openxmlformats.org/officeDocument/2006/relationships/slideLayout" Target="../slideLayouts/slideLayout41.xml"/><Relationship Id="rId38" Type="http://schemas.openxmlformats.org/officeDocument/2006/relationships/theme" Target="../theme/theme3.xml"/><Relationship Id="rId2" Type="http://schemas.openxmlformats.org/officeDocument/2006/relationships/slideLayout" Target="../slideLayouts/slideLayout10.xml"/><Relationship Id="rId16" Type="http://schemas.openxmlformats.org/officeDocument/2006/relationships/slideLayout" Target="../slideLayouts/slideLayout24.xml"/><Relationship Id="rId20" Type="http://schemas.openxmlformats.org/officeDocument/2006/relationships/slideLayout" Target="../slideLayouts/slideLayout28.xml"/><Relationship Id="rId29" Type="http://schemas.openxmlformats.org/officeDocument/2006/relationships/slideLayout" Target="../slideLayouts/slideLayout37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24" Type="http://schemas.openxmlformats.org/officeDocument/2006/relationships/slideLayout" Target="../slideLayouts/slideLayout32.xml"/><Relationship Id="rId32" Type="http://schemas.openxmlformats.org/officeDocument/2006/relationships/slideLayout" Target="../slideLayouts/slideLayout40.xml"/><Relationship Id="rId37" Type="http://schemas.openxmlformats.org/officeDocument/2006/relationships/slideLayout" Target="../slideLayouts/slideLayout45.xml"/><Relationship Id="rId5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23.xml"/><Relationship Id="rId23" Type="http://schemas.openxmlformats.org/officeDocument/2006/relationships/slideLayout" Target="../slideLayouts/slideLayout31.xml"/><Relationship Id="rId28" Type="http://schemas.openxmlformats.org/officeDocument/2006/relationships/slideLayout" Target="../slideLayouts/slideLayout36.xml"/><Relationship Id="rId36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27.xml"/><Relationship Id="rId31" Type="http://schemas.openxmlformats.org/officeDocument/2006/relationships/slideLayout" Target="../slideLayouts/slideLayout39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14" Type="http://schemas.openxmlformats.org/officeDocument/2006/relationships/slideLayout" Target="../slideLayouts/slideLayout22.xml"/><Relationship Id="rId22" Type="http://schemas.openxmlformats.org/officeDocument/2006/relationships/slideLayout" Target="../slideLayouts/slideLayout30.xml"/><Relationship Id="rId27" Type="http://schemas.openxmlformats.org/officeDocument/2006/relationships/slideLayout" Target="../slideLayouts/slideLayout35.xml"/><Relationship Id="rId30" Type="http://schemas.openxmlformats.org/officeDocument/2006/relationships/slideLayout" Target="../slideLayouts/slideLayout38.xml"/><Relationship Id="rId35" Type="http://schemas.openxmlformats.org/officeDocument/2006/relationships/slideLayout" Target="../slideLayouts/slideLayout43.xml"/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7485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hf sldNum="0" hdr="0"/>
  <p:txStyles>
    <p:titleStyle>
      <a:lvl1pPr algn="l" rtl="0" fontAlgn="base">
        <a:spcBef>
          <a:spcPct val="0"/>
        </a:spcBef>
        <a:spcAft>
          <a:spcPct val="0"/>
        </a:spcAft>
        <a:defRPr sz="3200" b="1" kern="1200">
          <a:solidFill>
            <a:schemeClr val="bg2"/>
          </a:solidFill>
          <a:latin typeface="+mj-lt"/>
          <a:ea typeface="ＭＳ Ｐゴシック" charset="-128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Arial" charset="0"/>
          <a:ea typeface="ＭＳ Ｐゴシック" charset="-128"/>
        </a:defRPr>
      </a:lvl2pPr>
      <a:lvl3pPr algn="l" rtl="0" fontAlgn="base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Arial" charset="0"/>
          <a:ea typeface="ＭＳ Ｐゴシック" charset="-128"/>
        </a:defRPr>
      </a:lvl3pPr>
      <a:lvl4pPr algn="l" rtl="0" fontAlgn="base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Arial" charset="0"/>
          <a:ea typeface="ＭＳ Ｐゴシック" charset="-128"/>
        </a:defRPr>
      </a:lvl4pPr>
      <a:lvl5pPr algn="l" rtl="0" fontAlgn="base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Arial" charset="0"/>
          <a:ea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Arial" charset="0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Arial" charset="0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Arial" charset="0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Arial" charset="0"/>
          <a:ea typeface="ＭＳ Ｐゴシック" charset="-128"/>
        </a:defRPr>
      </a:lvl9pPr>
    </p:titleStyle>
    <p:bodyStyle>
      <a:lvl1pPr marL="265113" indent="-265113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chemeClr val="bg2"/>
        </a:buClr>
        <a:buSzPct val="80000"/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1pPr>
      <a:lvl2pPr marL="538163" indent="-273050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chemeClr val="bg2"/>
        </a:buClr>
        <a:buSzPct val="80000"/>
        <a:buFont typeface="Arial" charset="0"/>
        <a:buChar char="•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803275" indent="-265113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chemeClr val="bg2"/>
        </a:buClr>
        <a:buSzPct val="80000"/>
        <a:buFont typeface="Arial" charset="0"/>
        <a:buChar char="•"/>
        <a:defRPr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076325" indent="-273050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chemeClr val="bg2"/>
        </a:buClr>
        <a:buSzPct val="80000"/>
        <a:buFont typeface="Arial" charset="0"/>
        <a:buChar char="•"/>
        <a:tabLst>
          <a:tab pos="1792288" algn="l"/>
        </a:tabLst>
        <a:defRPr sz="16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1341438" indent="-265113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chemeClr val="bg2"/>
        </a:buClr>
        <a:buSzPct val="80000"/>
        <a:buFont typeface="Arial" charset="0"/>
        <a:buChar char="•"/>
        <a:defRPr sz="16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" y="0"/>
            <a:ext cx="2149475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ep 1"/>
          <p:cNvGrpSpPr/>
          <p:nvPr/>
        </p:nvGrpSpPr>
        <p:grpSpPr>
          <a:xfrm>
            <a:off x="-7374" y="6415994"/>
            <a:ext cx="4949825" cy="449261"/>
            <a:chOff x="0" y="6408737"/>
            <a:chExt cx="4949825" cy="449261"/>
          </a:xfrm>
          <a:solidFill>
            <a:schemeClr val="bg2"/>
          </a:solidFill>
        </p:grpSpPr>
        <p:sp>
          <p:nvSpPr>
            <p:cNvPr id="13" name="Freeform 5"/>
            <p:cNvSpPr>
              <a:spLocks noChangeAspect="1"/>
            </p:cNvSpPr>
            <p:nvPr/>
          </p:nvSpPr>
          <p:spPr bwMode="auto">
            <a:xfrm>
              <a:off x="0" y="6408737"/>
              <a:ext cx="2692044" cy="449261"/>
            </a:xfrm>
            <a:custGeom>
              <a:avLst/>
              <a:gdLst>
                <a:gd name="T0" fmla="*/ 9702800 w 12672"/>
                <a:gd name="T1" fmla="*/ 1619250 h 2116"/>
                <a:gd name="T2" fmla="*/ 0 w 12672"/>
                <a:gd name="T3" fmla="*/ 1619250 h 2116"/>
                <a:gd name="T4" fmla="*/ 0 w 12672"/>
                <a:gd name="T5" fmla="*/ 0 h 2116"/>
                <a:gd name="T6" fmla="*/ 8082604 w 12672"/>
                <a:gd name="T7" fmla="*/ 0 h 2116"/>
                <a:gd name="T8" fmla="*/ 8166064 w 12672"/>
                <a:gd name="T9" fmla="*/ 2296 h 2116"/>
                <a:gd name="T10" fmla="*/ 8248758 w 12672"/>
                <a:gd name="T11" fmla="*/ 8418 h 2116"/>
                <a:gd name="T12" fmla="*/ 8329155 w 12672"/>
                <a:gd name="T13" fmla="*/ 19131 h 2116"/>
                <a:gd name="T14" fmla="*/ 8409553 w 12672"/>
                <a:gd name="T15" fmla="*/ 33671 h 2116"/>
                <a:gd name="T16" fmla="*/ 8487653 w 12672"/>
                <a:gd name="T17" fmla="*/ 51271 h 2116"/>
                <a:gd name="T18" fmla="*/ 8564222 w 12672"/>
                <a:gd name="T19" fmla="*/ 72698 h 2116"/>
                <a:gd name="T20" fmla="*/ 8640025 w 12672"/>
                <a:gd name="T21" fmla="*/ 98716 h 2116"/>
                <a:gd name="T22" fmla="*/ 8712765 w 12672"/>
                <a:gd name="T23" fmla="*/ 127030 h 2116"/>
                <a:gd name="T24" fmla="*/ 8785506 w 12672"/>
                <a:gd name="T25" fmla="*/ 159170 h 2116"/>
                <a:gd name="T26" fmla="*/ 8854418 w 12672"/>
                <a:gd name="T27" fmla="*/ 195136 h 2116"/>
                <a:gd name="T28" fmla="*/ 8922564 w 12672"/>
                <a:gd name="T29" fmla="*/ 234929 h 2116"/>
                <a:gd name="T30" fmla="*/ 8988413 w 12672"/>
                <a:gd name="T31" fmla="*/ 276252 h 2116"/>
                <a:gd name="T32" fmla="*/ 9052731 w 12672"/>
                <a:gd name="T33" fmla="*/ 321401 h 2116"/>
                <a:gd name="T34" fmla="*/ 9113220 w 12672"/>
                <a:gd name="T35" fmla="*/ 370377 h 2116"/>
                <a:gd name="T36" fmla="*/ 9172944 w 12672"/>
                <a:gd name="T37" fmla="*/ 420117 h 2116"/>
                <a:gd name="T38" fmla="*/ 9228839 w 12672"/>
                <a:gd name="T39" fmla="*/ 473684 h 2116"/>
                <a:gd name="T40" fmla="*/ 9282437 w 12672"/>
                <a:gd name="T41" fmla="*/ 531077 h 2116"/>
                <a:gd name="T42" fmla="*/ 9333738 w 12672"/>
                <a:gd name="T43" fmla="*/ 589236 h 2116"/>
                <a:gd name="T44" fmla="*/ 9381211 w 12672"/>
                <a:gd name="T45" fmla="*/ 650455 h 2116"/>
                <a:gd name="T46" fmla="*/ 9426387 w 12672"/>
                <a:gd name="T47" fmla="*/ 714735 h 2116"/>
                <a:gd name="T48" fmla="*/ 9468499 w 12672"/>
                <a:gd name="T49" fmla="*/ 779781 h 2116"/>
                <a:gd name="T50" fmla="*/ 9507550 w 12672"/>
                <a:gd name="T51" fmla="*/ 847887 h 2116"/>
                <a:gd name="T52" fmla="*/ 9543537 w 12672"/>
                <a:gd name="T53" fmla="*/ 918289 h 2116"/>
                <a:gd name="T54" fmla="*/ 9575696 w 12672"/>
                <a:gd name="T55" fmla="*/ 989457 h 2116"/>
                <a:gd name="T56" fmla="*/ 9604792 w 12672"/>
                <a:gd name="T57" fmla="*/ 1062920 h 2116"/>
                <a:gd name="T58" fmla="*/ 9630060 w 12672"/>
                <a:gd name="T59" fmla="*/ 1137913 h 2116"/>
                <a:gd name="T60" fmla="*/ 9651499 w 12672"/>
                <a:gd name="T61" fmla="*/ 1214438 h 2116"/>
                <a:gd name="T62" fmla="*/ 9670641 w 12672"/>
                <a:gd name="T63" fmla="*/ 1293257 h 2116"/>
                <a:gd name="T64" fmla="*/ 9685189 w 12672"/>
                <a:gd name="T65" fmla="*/ 1372842 h 2116"/>
                <a:gd name="T66" fmla="*/ 9694377 w 12672"/>
                <a:gd name="T67" fmla="*/ 1453958 h 2116"/>
                <a:gd name="T68" fmla="*/ 9700503 w 12672"/>
                <a:gd name="T69" fmla="*/ 1535839 h 2116"/>
                <a:gd name="T70" fmla="*/ 9702800 w 12672"/>
                <a:gd name="T71" fmla="*/ 1619250 h 211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2672" h="2116">
                  <a:moveTo>
                    <a:pt x="12672" y="2116"/>
                  </a:moveTo>
                  <a:lnTo>
                    <a:pt x="12672" y="2116"/>
                  </a:lnTo>
                  <a:lnTo>
                    <a:pt x="0" y="2116"/>
                  </a:lnTo>
                  <a:lnTo>
                    <a:pt x="0" y="0"/>
                  </a:lnTo>
                  <a:lnTo>
                    <a:pt x="10556" y="0"/>
                  </a:lnTo>
                  <a:lnTo>
                    <a:pt x="10611" y="0"/>
                  </a:lnTo>
                  <a:lnTo>
                    <a:pt x="10665" y="3"/>
                  </a:lnTo>
                  <a:lnTo>
                    <a:pt x="10720" y="6"/>
                  </a:lnTo>
                  <a:lnTo>
                    <a:pt x="10773" y="11"/>
                  </a:lnTo>
                  <a:lnTo>
                    <a:pt x="10825" y="17"/>
                  </a:lnTo>
                  <a:lnTo>
                    <a:pt x="10878" y="25"/>
                  </a:lnTo>
                  <a:lnTo>
                    <a:pt x="10931" y="33"/>
                  </a:lnTo>
                  <a:lnTo>
                    <a:pt x="10983" y="44"/>
                  </a:lnTo>
                  <a:lnTo>
                    <a:pt x="11034" y="54"/>
                  </a:lnTo>
                  <a:lnTo>
                    <a:pt x="11085" y="67"/>
                  </a:lnTo>
                  <a:lnTo>
                    <a:pt x="11135" y="81"/>
                  </a:lnTo>
                  <a:lnTo>
                    <a:pt x="11185" y="95"/>
                  </a:lnTo>
                  <a:lnTo>
                    <a:pt x="11235" y="110"/>
                  </a:lnTo>
                  <a:lnTo>
                    <a:pt x="11284" y="129"/>
                  </a:lnTo>
                  <a:lnTo>
                    <a:pt x="11333" y="146"/>
                  </a:lnTo>
                  <a:lnTo>
                    <a:pt x="11379" y="166"/>
                  </a:lnTo>
                  <a:lnTo>
                    <a:pt x="11428" y="187"/>
                  </a:lnTo>
                  <a:lnTo>
                    <a:pt x="11474" y="208"/>
                  </a:lnTo>
                  <a:lnTo>
                    <a:pt x="11519" y="232"/>
                  </a:lnTo>
                  <a:lnTo>
                    <a:pt x="11564" y="255"/>
                  </a:lnTo>
                  <a:lnTo>
                    <a:pt x="11610" y="280"/>
                  </a:lnTo>
                  <a:lnTo>
                    <a:pt x="11653" y="307"/>
                  </a:lnTo>
                  <a:lnTo>
                    <a:pt x="11697" y="333"/>
                  </a:lnTo>
                  <a:lnTo>
                    <a:pt x="11739" y="361"/>
                  </a:lnTo>
                  <a:lnTo>
                    <a:pt x="11781" y="391"/>
                  </a:lnTo>
                  <a:lnTo>
                    <a:pt x="11823" y="420"/>
                  </a:lnTo>
                  <a:lnTo>
                    <a:pt x="11863" y="451"/>
                  </a:lnTo>
                  <a:lnTo>
                    <a:pt x="11902" y="484"/>
                  </a:lnTo>
                  <a:lnTo>
                    <a:pt x="11941" y="517"/>
                  </a:lnTo>
                  <a:lnTo>
                    <a:pt x="11980" y="549"/>
                  </a:lnTo>
                  <a:lnTo>
                    <a:pt x="12016" y="585"/>
                  </a:lnTo>
                  <a:lnTo>
                    <a:pt x="12053" y="619"/>
                  </a:lnTo>
                  <a:lnTo>
                    <a:pt x="12089" y="657"/>
                  </a:lnTo>
                  <a:lnTo>
                    <a:pt x="12123" y="694"/>
                  </a:lnTo>
                  <a:lnTo>
                    <a:pt x="12157" y="731"/>
                  </a:lnTo>
                  <a:lnTo>
                    <a:pt x="12190" y="770"/>
                  </a:lnTo>
                  <a:lnTo>
                    <a:pt x="12221" y="809"/>
                  </a:lnTo>
                  <a:lnTo>
                    <a:pt x="12252" y="850"/>
                  </a:lnTo>
                  <a:lnTo>
                    <a:pt x="12282" y="892"/>
                  </a:lnTo>
                  <a:lnTo>
                    <a:pt x="12311" y="934"/>
                  </a:lnTo>
                  <a:lnTo>
                    <a:pt x="12339" y="976"/>
                  </a:lnTo>
                  <a:lnTo>
                    <a:pt x="12366" y="1019"/>
                  </a:lnTo>
                  <a:lnTo>
                    <a:pt x="12392" y="1063"/>
                  </a:lnTo>
                  <a:lnTo>
                    <a:pt x="12417" y="1108"/>
                  </a:lnTo>
                  <a:lnTo>
                    <a:pt x="12440" y="1153"/>
                  </a:lnTo>
                  <a:lnTo>
                    <a:pt x="12464" y="1200"/>
                  </a:lnTo>
                  <a:lnTo>
                    <a:pt x="12485" y="1245"/>
                  </a:lnTo>
                  <a:lnTo>
                    <a:pt x="12506" y="1293"/>
                  </a:lnTo>
                  <a:lnTo>
                    <a:pt x="12526" y="1341"/>
                  </a:lnTo>
                  <a:lnTo>
                    <a:pt x="12544" y="1389"/>
                  </a:lnTo>
                  <a:lnTo>
                    <a:pt x="12562" y="1438"/>
                  </a:lnTo>
                  <a:lnTo>
                    <a:pt x="12577" y="1487"/>
                  </a:lnTo>
                  <a:lnTo>
                    <a:pt x="12593" y="1537"/>
                  </a:lnTo>
                  <a:lnTo>
                    <a:pt x="12605" y="1587"/>
                  </a:lnTo>
                  <a:lnTo>
                    <a:pt x="12618" y="1638"/>
                  </a:lnTo>
                  <a:lnTo>
                    <a:pt x="12630" y="1690"/>
                  </a:lnTo>
                  <a:lnTo>
                    <a:pt x="12639" y="1741"/>
                  </a:lnTo>
                  <a:lnTo>
                    <a:pt x="12649" y="1794"/>
                  </a:lnTo>
                  <a:lnTo>
                    <a:pt x="12655" y="1847"/>
                  </a:lnTo>
                  <a:lnTo>
                    <a:pt x="12661" y="1900"/>
                  </a:lnTo>
                  <a:lnTo>
                    <a:pt x="12666" y="1954"/>
                  </a:lnTo>
                  <a:lnTo>
                    <a:pt x="12669" y="2007"/>
                  </a:lnTo>
                  <a:lnTo>
                    <a:pt x="12672" y="2062"/>
                  </a:lnTo>
                  <a:lnTo>
                    <a:pt x="12672" y="211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0" hangingPunct="0">
                <a:defRPr/>
              </a:pPr>
              <a:endParaRPr lang="en-US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12" name="Freeform 5"/>
            <p:cNvSpPr>
              <a:spLocks noChangeAspect="1"/>
            </p:cNvSpPr>
            <p:nvPr/>
          </p:nvSpPr>
          <p:spPr bwMode="auto">
            <a:xfrm>
              <a:off x="2257781" y="6408737"/>
              <a:ext cx="2692044" cy="449261"/>
            </a:xfrm>
            <a:custGeom>
              <a:avLst/>
              <a:gdLst>
                <a:gd name="T0" fmla="*/ 9702800 w 12672"/>
                <a:gd name="T1" fmla="*/ 1619250 h 2116"/>
                <a:gd name="T2" fmla="*/ 0 w 12672"/>
                <a:gd name="T3" fmla="*/ 1619250 h 2116"/>
                <a:gd name="T4" fmla="*/ 0 w 12672"/>
                <a:gd name="T5" fmla="*/ 0 h 2116"/>
                <a:gd name="T6" fmla="*/ 8082604 w 12672"/>
                <a:gd name="T7" fmla="*/ 0 h 2116"/>
                <a:gd name="T8" fmla="*/ 8166064 w 12672"/>
                <a:gd name="T9" fmla="*/ 2296 h 2116"/>
                <a:gd name="T10" fmla="*/ 8248758 w 12672"/>
                <a:gd name="T11" fmla="*/ 8418 h 2116"/>
                <a:gd name="T12" fmla="*/ 8329155 w 12672"/>
                <a:gd name="T13" fmla="*/ 19131 h 2116"/>
                <a:gd name="T14" fmla="*/ 8409553 w 12672"/>
                <a:gd name="T15" fmla="*/ 33671 h 2116"/>
                <a:gd name="T16" fmla="*/ 8487653 w 12672"/>
                <a:gd name="T17" fmla="*/ 51271 h 2116"/>
                <a:gd name="T18" fmla="*/ 8564222 w 12672"/>
                <a:gd name="T19" fmla="*/ 72698 h 2116"/>
                <a:gd name="T20" fmla="*/ 8640025 w 12672"/>
                <a:gd name="T21" fmla="*/ 98716 h 2116"/>
                <a:gd name="T22" fmla="*/ 8712765 w 12672"/>
                <a:gd name="T23" fmla="*/ 127030 h 2116"/>
                <a:gd name="T24" fmla="*/ 8785506 w 12672"/>
                <a:gd name="T25" fmla="*/ 159170 h 2116"/>
                <a:gd name="T26" fmla="*/ 8854418 w 12672"/>
                <a:gd name="T27" fmla="*/ 195136 h 2116"/>
                <a:gd name="T28" fmla="*/ 8922564 w 12672"/>
                <a:gd name="T29" fmla="*/ 234929 h 2116"/>
                <a:gd name="T30" fmla="*/ 8988413 w 12672"/>
                <a:gd name="T31" fmla="*/ 276252 h 2116"/>
                <a:gd name="T32" fmla="*/ 9052731 w 12672"/>
                <a:gd name="T33" fmla="*/ 321401 h 2116"/>
                <a:gd name="T34" fmla="*/ 9113220 w 12672"/>
                <a:gd name="T35" fmla="*/ 370377 h 2116"/>
                <a:gd name="T36" fmla="*/ 9172944 w 12672"/>
                <a:gd name="T37" fmla="*/ 420117 h 2116"/>
                <a:gd name="T38" fmla="*/ 9228839 w 12672"/>
                <a:gd name="T39" fmla="*/ 473684 h 2116"/>
                <a:gd name="T40" fmla="*/ 9282437 w 12672"/>
                <a:gd name="T41" fmla="*/ 531077 h 2116"/>
                <a:gd name="T42" fmla="*/ 9333738 w 12672"/>
                <a:gd name="T43" fmla="*/ 589236 h 2116"/>
                <a:gd name="T44" fmla="*/ 9381211 w 12672"/>
                <a:gd name="T45" fmla="*/ 650455 h 2116"/>
                <a:gd name="T46" fmla="*/ 9426387 w 12672"/>
                <a:gd name="T47" fmla="*/ 714735 h 2116"/>
                <a:gd name="T48" fmla="*/ 9468499 w 12672"/>
                <a:gd name="T49" fmla="*/ 779781 h 2116"/>
                <a:gd name="T50" fmla="*/ 9507550 w 12672"/>
                <a:gd name="T51" fmla="*/ 847887 h 2116"/>
                <a:gd name="T52" fmla="*/ 9543537 w 12672"/>
                <a:gd name="T53" fmla="*/ 918289 h 2116"/>
                <a:gd name="T54" fmla="*/ 9575696 w 12672"/>
                <a:gd name="T55" fmla="*/ 989457 h 2116"/>
                <a:gd name="T56" fmla="*/ 9604792 w 12672"/>
                <a:gd name="T57" fmla="*/ 1062920 h 2116"/>
                <a:gd name="T58" fmla="*/ 9630060 w 12672"/>
                <a:gd name="T59" fmla="*/ 1137913 h 2116"/>
                <a:gd name="T60" fmla="*/ 9651499 w 12672"/>
                <a:gd name="T61" fmla="*/ 1214438 h 2116"/>
                <a:gd name="T62" fmla="*/ 9670641 w 12672"/>
                <a:gd name="T63" fmla="*/ 1293257 h 2116"/>
                <a:gd name="T64" fmla="*/ 9685189 w 12672"/>
                <a:gd name="T65" fmla="*/ 1372842 h 2116"/>
                <a:gd name="T66" fmla="*/ 9694377 w 12672"/>
                <a:gd name="T67" fmla="*/ 1453958 h 2116"/>
                <a:gd name="T68" fmla="*/ 9700503 w 12672"/>
                <a:gd name="T69" fmla="*/ 1535839 h 2116"/>
                <a:gd name="T70" fmla="*/ 9702800 w 12672"/>
                <a:gd name="T71" fmla="*/ 1619250 h 211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2672" h="2116">
                  <a:moveTo>
                    <a:pt x="12672" y="2116"/>
                  </a:moveTo>
                  <a:lnTo>
                    <a:pt x="12672" y="2116"/>
                  </a:lnTo>
                  <a:lnTo>
                    <a:pt x="0" y="2116"/>
                  </a:lnTo>
                  <a:lnTo>
                    <a:pt x="0" y="0"/>
                  </a:lnTo>
                  <a:lnTo>
                    <a:pt x="10556" y="0"/>
                  </a:lnTo>
                  <a:lnTo>
                    <a:pt x="10611" y="0"/>
                  </a:lnTo>
                  <a:lnTo>
                    <a:pt x="10665" y="3"/>
                  </a:lnTo>
                  <a:lnTo>
                    <a:pt x="10720" y="6"/>
                  </a:lnTo>
                  <a:lnTo>
                    <a:pt x="10773" y="11"/>
                  </a:lnTo>
                  <a:lnTo>
                    <a:pt x="10825" y="17"/>
                  </a:lnTo>
                  <a:lnTo>
                    <a:pt x="10878" y="25"/>
                  </a:lnTo>
                  <a:lnTo>
                    <a:pt x="10931" y="33"/>
                  </a:lnTo>
                  <a:lnTo>
                    <a:pt x="10983" y="44"/>
                  </a:lnTo>
                  <a:lnTo>
                    <a:pt x="11034" y="54"/>
                  </a:lnTo>
                  <a:lnTo>
                    <a:pt x="11085" y="67"/>
                  </a:lnTo>
                  <a:lnTo>
                    <a:pt x="11135" y="81"/>
                  </a:lnTo>
                  <a:lnTo>
                    <a:pt x="11185" y="95"/>
                  </a:lnTo>
                  <a:lnTo>
                    <a:pt x="11235" y="110"/>
                  </a:lnTo>
                  <a:lnTo>
                    <a:pt x="11284" y="129"/>
                  </a:lnTo>
                  <a:lnTo>
                    <a:pt x="11333" y="146"/>
                  </a:lnTo>
                  <a:lnTo>
                    <a:pt x="11379" y="166"/>
                  </a:lnTo>
                  <a:lnTo>
                    <a:pt x="11428" y="187"/>
                  </a:lnTo>
                  <a:lnTo>
                    <a:pt x="11474" y="208"/>
                  </a:lnTo>
                  <a:lnTo>
                    <a:pt x="11519" y="232"/>
                  </a:lnTo>
                  <a:lnTo>
                    <a:pt x="11564" y="255"/>
                  </a:lnTo>
                  <a:lnTo>
                    <a:pt x="11610" y="280"/>
                  </a:lnTo>
                  <a:lnTo>
                    <a:pt x="11653" y="307"/>
                  </a:lnTo>
                  <a:lnTo>
                    <a:pt x="11697" y="333"/>
                  </a:lnTo>
                  <a:lnTo>
                    <a:pt x="11739" y="361"/>
                  </a:lnTo>
                  <a:lnTo>
                    <a:pt x="11781" y="391"/>
                  </a:lnTo>
                  <a:lnTo>
                    <a:pt x="11823" y="420"/>
                  </a:lnTo>
                  <a:lnTo>
                    <a:pt x="11863" y="451"/>
                  </a:lnTo>
                  <a:lnTo>
                    <a:pt x="11902" y="484"/>
                  </a:lnTo>
                  <a:lnTo>
                    <a:pt x="11941" y="517"/>
                  </a:lnTo>
                  <a:lnTo>
                    <a:pt x="11980" y="549"/>
                  </a:lnTo>
                  <a:lnTo>
                    <a:pt x="12016" y="585"/>
                  </a:lnTo>
                  <a:lnTo>
                    <a:pt x="12053" y="619"/>
                  </a:lnTo>
                  <a:lnTo>
                    <a:pt x="12089" y="657"/>
                  </a:lnTo>
                  <a:lnTo>
                    <a:pt x="12123" y="694"/>
                  </a:lnTo>
                  <a:lnTo>
                    <a:pt x="12157" y="731"/>
                  </a:lnTo>
                  <a:lnTo>
                    <a:pt x="12190" y="770"/>
                  </a:lnTo>
                  <a:lnTo>
                    <a:pt x="12221" y="809"/>
                  </a:lnTo>
                  <a:lnTo>
                    <a:pt x="12252" y="850"/>
                  </a:lnTo>
                  <a:lnTo>
                    <a:pt x="12282" y="892"/>
                  </a:lnTo>
                  <a:lnTo>
                    <a:pt x="12311" y="934"/>
                  </a:lnTo>
                  <a:lnTo>
                    <a:pt x="12339" y="976"/>
                  </a:lnTo>
                  <a:lnTo>
                    <a:pt x="12366" y="1019"/>
                  </a:lnTo>
                  <a:lnTo>
                    <a:pt x="12392" y="1063"/>
                  </a:lnTo>
                  <a:lnTo>
                    <a:pt x="12417" y="1108"/>
                  </a:lnTo>
                  <a:lnTo>
                    <a:pt x="12440" y="1153"/>
                  </a:lnTo>
                  <a:lnTo>
                    <a:pt x="12464" y="1200"/>
                  </a:lnTo>
                  <a:lnTo>
                    <a:pt x="12485" y="1245"/>
                  </a:lnTo>
                  <a:lnTo>
                    <a:pt x="12506" y="1293"/>
                  </a:lnTo>
                  <a:lnTo>
                    <a:pt x="12526" y="1341"/>
                  </a:lnTo>
                  <a:lnTo>
                    <a:pt x="12544" y="1389"/>
                  </a:lnTo>
                  <a:lnTo>
                    <a:pt x="12562" y="1438"/>
                  </a:lnTo>
                  <a:lnTo>
                    <a:pt x="12577" y="1487"/>
                  </a:lnTo>
                  <a:lnTo>
                    <a:pt x="12593" y="1537"/>
                  </a:lnTo>
                  <a:lnTo>
                    <a:pt x="12605" y="1587"/>
                  </a:lnTo>
                  <a:lnTo>
                    <a:pt x="12618" y="1638"/>
                  </a:lnTo>
                  <a:lnTo>
                    <a:pt x="12630" y="1690"/>
                  </a:lnTo>
                  <a:lnTo>
                    <a:pt x="12639" y="1741"/>
                  </a:lnTo>
                  <a:lnTo>
                    <a:pt x="12649" y="1794"/>
                  </a:lnTo>
                  <a:lnTo>
                    <a:pt x="12655" y="1847"/>
                  </a:lnTo>
                  <a:lnTo>
                    <a:pt x="12661" y="1900"/>
                  </a:lnTo>
                  <a:lnTo>
                    <a:pt x="12666" y="1954"/>
                  </a:lnTo>
                  <a:lnTo>
                    <a:pt x="12669" y="2007"/>
                  </a:lnTo>
                  <a:lnTo>
                    <a:pt x="12672" y="2062"/>
                  </a:lnTo>
                  <a:lnTo>
                    <a:pt x="12672" y="211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0" hangingPunct="0">
                <a:defRPr/>
              </a:pPr>
              <a:endParaRPr lang="en-US" sz="1800">
                <a:latin typeface="Arial" panose="020B0604020202020204" pitchFamily="34" charset="0"/>
                <a:ea typeface="+mn-ea"/>
              </a:endParaRPr>
            </a:p>
          </p:txBody>
        </p:sp>
      </p:grpSp>
      <p:sp>
        <p:nvSpPr>
          <p:cNvPr id="1027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1079500" y="1079500"/>
            <a:ext cx="100330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en-US"/>
              <a:t>Titelstijl van model bewerken</a:t>
            </a:r>
          </a:p>
        </p:txBody>
      </p:sp>
      <p:sp>
        <p:nvSpPr>
          <p:cNvPr id="1028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1079500" y="1800225"/>
            <a:ext cx="10033000" cy="450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en-US"/>
              <a:t>Klik om de tekststijl van het model te bewerken</a:t>
            </a:r>
          </a:p>
          <a:p>
            <a:pPr lvl="1"/>
            <a:r>
              <a:rPr lang="nl-NL" altLang="en-US"/>
              <a:t>Tweede niveau</a:t>
            </a:r>
          </a:p>
          <a:p>
            <a:pPr lvl="2"/>
            <a:r>
              <a:rPr lang="nl-NL" altLang="en-US"/>
              <a:t>Derde niveau</a:t>
            </a:r>
          </a:p>
          <a:p>
            <a:pPr lvl="3"/>
            <a:r>
              <a:rPr lang="nl-NL" altLang="en-US"/>
              <a:t>Vierde niveau</a:t>
            </a:r>
          </a:p>
          <a:p>
            <a:pPr lvl="4"/>
            <a:r>
              <a:rPr lang="nl-NL" altLang="en-US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465820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</p:sldLayoutIdLst>
  <p:hf sldNum="0" hdr="0"/>
  <p:txStyles>
    <p:titleStyle>
      <a:lvl1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lang="de-DE" sz="3200" b="1" kern="1200">
          <a:solidFill>
            <a:srgbClr val="00A9F3"/>
          </a:solidFill>
          <a:latin typeface="Arial" charset="0"/>
          <a:ea typeface="Arial" charset="0"/>
          <a:cs typeface="Arial" charset="0"/>
        </a:defRPr>
      </a:lvl1pPr>
      <a:lvl2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0A9F3"/>
          </a:solidFill>
          <a:latin typeface="Arial" pitchFamily="34" charset="0"/>
          <a:ea typeface="Arial" charset="0"/>
          <a:cs typeface="Arial" pitchFamily="34" charset="0"/>
        </a:defRPr>
      </a:lvl2pPr>
      <a:lvl3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0A9F3"/>
          </a:solidFill>
          <a:latin typeface="Arial" pitchFamily="34" charset="0"/>
          <a:ea typeface="Arial" charset="0"/>
          <a:cs typeface="Arial" pitchFamily="34" charset="0"/>
        </a:defRPr>
      </a:lvl3pPr>
      <a:lvl4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0A9F3"/>
          </a:solidFill>
          <a:latin typeface="Arial" pitchFamily="34" charset="0"/>
          <a:ea typeface="Arial" charset="0"/>
          <a:cs typeface="Arial" pitchFamily="34" charset="0"/>
        </a:defRPr>
      </a:lvl4pPr>
      <a:lvl5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0A9F3"/>
          </a:solidFill>
          <a:latin typeface="Arial" pitchFamily="34" charset="0"/>
          <a:ea typeface="Arial" charset="0"/>
          <a:cs typeface="Arial" pitchFamily="34" charset="0"/>
        </a:defRPr>
      </a:lvl5pPr>
      <a:lvl6pPr marL="4572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0A9F3"/>
          </a:solidFill>
          <a:latin typeface="Arial" pitchFamily="34" charset="0"/>
          <a:cs typeface="Arial" pitchFamily="34" charset="0"/>
        </a:defRPr>
      </a:lvl6pPr>
      <a:lvl7pPr marL="9144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0A9F3"/>
          </a:solidFill>
          <a:latin typeface="Arial" pitchFamily="34" charset="0"/>
          <a:cs typeface="Arial" pitchFamily="34" charset="0"/>
        </a:defRPr>
      </a:lvl7pPr>
      <a:lvl8pPr marL="13716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0A9F3"/>
          </a:solidFill>
          <a:latin typeface="Arial" pitchFamily="34" charset="0"/>
          <a:cs typeface="Arial" pitchFamily="34" charset="0"/>
        </a:defRPr>
      </a:lvl8pPr>
      <a:lvl9pPr marL="18288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0A9F3"/>
          </a:solidFill>
          <a:latin typeface="Arial" pitchFamily="34" charset="0"/>
          <a:cs typeface="Arial" pitchFamily="34" charset="0"/>
        </a:defRPr>
      </a:lvl9pPr>
    </p:titleStyle>
    <p:bodyStyle>
      <a:lvl1pPr marL="268288" indent="-268288" algn="l" defTabSz="912813" rtl="0" eaLnBrk="1" fontAlgn="base" hangingPunct="1">
        <a:lnSpc>
          <a:spcPct val="90000"/>
        </a:lnSpc>
        <a:spcBef>
          <a:spcPts val="475"/>
        </a:spcBef>
        <a:spcAft>
          <a:spcPct val="0"/>
        </a:spcAft>
        <a:buClr>
          <a:srgbClr val="00A9F3"/>
        </a:buClr>
        <a:buSzPct val="80000"/>
        <a:buFont typeface="Arial" charset="0"/>
        <a:buChar char="•"/>
        <a:defRPr sz="24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539750" indent="-269875" algn="l" defTabSz="912813" rtl="0" eaLnBrk="1" fontAlgn="base" hangingPunct="1">
        <a:lnSpc>
          <a:spcPct val="90000"/>
        </a:lnSpc>
        <a:spcBef>
          <a:spcPts val="438"/>
        </a:spcBef>
        <a:spcAft>
          <a:spcPct val="0"/>
        </a:spcAft>
        <a:buClr>
          <a:srgbClr val="00A9F3"/>
        </a:buClr>
        <a:buSzPct val="80000"/>
        <a:buFont typeface="Arial" charset="0"/>
        <a:buChar char="•"/>
        <a:defRPr sz="22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809625" indent="-269875" algn="l" defTabSz="912813" rtl="0" eaLnBrk="1" fontAlgn="base" hangingPunct="1">
        <a:lnSpc>
          <a:spcPct val="90000"/>
        </a:lnSpc>
        <a:spcBef>
          <a:spcPts val="400"/>
        </a:spcBef>
        <a:spcAft>
          <a:spcPct val="0"/>
        </a:spcAft>
        <a:buClr>
          <a:srgbClr val="00A9F3"/>
        </a:buClr>
        <a:buSzPct val="80000"/>
        <a:buFont typeface="Arial" charset="0"/>
        <a:buChar char="•"/>
        <a:defRPr sz="20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079500" indent="-269875" algn="l" defTabSz="912813" rtl="0" eaLnBrk="1" fontAlgn="base" hangingPunct="1">
        <a:lnSpc>
          <a:spcPct val="90000"/>
        </a:lnSpc>
        <a:spcBef>
          <a:spcPts val="363"/>
        </a:spcBef>
        <a:spcAft>
          <a:spcPct val="0"/>
        </a:spcAft>
        <a:buClr>
          <a:srgbClr val="00A9F3"/>
        </a:buClr>
        <a:buSzPct val="80000"/>
        <a:buFont typeface="Arial" charset="0"/>
        <a:buChar char="•"/>
        <a:defRPr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1349375" indent="-268288" algn="l" defTabSz="912813" rtl="0" eaLnBrk="1" fontAlgn="base" hangingPunct="1">
        <a:lnSpc>
          <a:spcPct val="90000"/>
        </a:lnSpc>
        <a:spcBef>
          <a:spcPts val="325"/>
        </a:spcBef>
        <a:spcAft>
          <a:spcPct val="0"/>
        </a:spcAft>
        <a:buClr>
          <a:srgbClr val="00A9F3"/>
        </a:buClr>
        <a:buSzPct val="80000"/>
        <a:buFont typeface="Arial" charset="0"/>
        <a:buChar char="•"/>
        <a:defRPr sz="16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94804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5000" y="2289485"/>
            <a:ext cx="10923588" cy="39319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  <a:p>
            <a:pPr lvl="5"/>
            <a:r>
              <a:rPr lang="nl-NL" dirty="0"/>
              <a:t>Zesde niveau</a:t>
            </a:r>
          </a:p>
          <a:p>
            <a:pPr lvl="6"/>
            <a:r>
              <a:rPr lang="nl-NL" dirty="0"/>
              <a:t>Zevende niveau</a:t>
            </a:r>
          </a:p>
          <a:p>
            <a:pPr lvl="7"/>
            <a:r>
              <a:rPr lang="nl-NL" dirty="0"/>
              <a:t>Achtste niveau</a:t>
            </a:r>
          </a:p>
          <a:p>
            <a:pPr lvl="8"/>
            <a:r>
              <a:rPr lang="nl-NL" dirty="0"/>
              <a:t>Negende niveau</a:t>
            </a:r>
          </a:p>
          <a:p>
            <a:pPr lvl="8"/>
            <a:endParaRPr lang="nl-NL" dirty="0"/>
          </a:p>
        </p:txBody>
      </p:sp>
      <p:sp>
        <p:nvSpPr>
          <p:cNvPr id="14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16 oktober 2024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  <p:sp>
        <p:nvSpPr>
          <p:cNvPr id="15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199" y="6221413"/>
            <a:ext cx="5005389" cy="322075"/>
          </a:xfrm>
          <a:prstGeom prst="rect">
            <a:avLst/>
          </a:prstGeom>
        </p:spPr>
        <p:txBody>
          <a:bodyPr vert="horz" lIns="91440" tIns="45720" rIns="0" bIns="45720" rtlCol="0" anchor="b" anchorCtr="0"/>
          <a:lstStyle>
            <a:lvl1pPr algn="r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8" name="Afbeelding 7" descr="RO_vervolgpagina_Logo_2_RGB_pos__aangepast.png"/>
          <p:cNvPicPr>
            <a:picLocks noChangeAspect="1"/>
          </p:cNvPicPr>
          <p:nvPr/>
        </p:nvPicPr>
        <p:blipFill>
          <a:blip r:embed="rId39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149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  <p:sldLayoutId id="2147483687" r:id="rId16"/>
    <p:sldLayoutId id="2147483688" r:id="rId17"/>
    <p:sldLayoutId id="2147483689" r:id="rId18"/>
    <p:sldLayoutId id="2147483690" r:id="rId19"/>
    <p:sldLayoutId id="2147483691" r:id="rId20"/>
    <p:sldLayoutId id="2147483692" r:id="rId21"/>
    <p:sldLayoutId id="2147483693" r:id="rId22"/>
    <p:sldLayoutId id="2147483694" r:id="rId23"/>
    <p:sldLayoutId id="2147483695" r:id="rId24"/>
    <p:sldLayoutId id="2147483696" r:id="rId25"/>
    <p:sldLayoutId id="2147483697" r:id="rId26"/>
    <p:sldLayoutId id="2147483698" r:id="rId27"/>
    <p:sldLayoutId id="2147483699" r:id="rId28"/>
    <p:sldLayoutId id="2147483700" r:id="rId29"/>
    <p:sldLayoutId id="2147483701" r:id="rId30"/>
    <p:sldLayoutId id="2147483702" r:id="rId31"/>
    <p:sldLayoutId id="2147483703" r:id="rId32"/>
    <p:sldLayoutId id="2147483704" r:id="rId33"/>
    <p:sldLayoutId id="2147483705" r:id="rId34"/>
    <p:sldLayoutId id="2147483706" r:id="rId35"/>
    <p:sldLayoutId id="2147483707" r:id="rId36"/>
    <p:sldLayoutId id="2147483708" r:id="rId37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16800" indent="-316800" algn="l" defTabSz="914400" rtl="0" eaLnBrk="1" latinLnBrk="0" hangingPunct="1">
        <a:lnSpc>
          <a:spcPct val="90000"/>
        </a:lnSpc>
        <a:spcBef>
          <a:spcPts val="1200"/>
        </a:spcBef>
        <a:buClr>
          <a:schemeClr val="tx2"/>
        </a:buClr>
        <a:buSzPct val="80000"/>
        <a:buFont typeface="Verdana" panose="020B0604030504040204" pitchFamily="34" charset="0"/>
        <a:buChar char="›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0000" indent="-3168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Font typeface="Verdana" panose="020B060403050404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46800" indent="-3168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000" indent="-3168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576800" indent="-316800" algn="l" defTabSz="914400" rtl="0" eaLnBrk="1" latinLnBrk="0" hangingPunct="1">
        <a:lnSpc>
          <a:spcPct val="90000"/>
        </a:lnSpc>
        <a:spcBef>
          <a:spcPts val="600"/>
        </a:spcBef>
        <a:buClr>
          <a:srgbClr val="017BC6"/>
        </a:buClr>
        <a:buFont typeface="Verdana" panose="020B0604030504040204" pitchFamily="34" charset="0"/>
        <a:buChar char="–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890000" indent="-3168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6pPr>
      <a:lvl7pPr marL="72000" indent="-72000" algn="l" defTabSz="914400" rtl="0" eaLnBrk="1" latinLnBrk="0" hangingPunct="1">
        <a:lnSpc>
          <a:spcPct val="90000"/>
        </a:lnSpc>
        <a:spcBef>
          <a:spcPts val="600"/>
        </a:spcBef>
        <a:buSzPct val="25000"/>
        <a:buFont typeface="Verdana" panose="020B0604030504040204" pitchFamily="34" charset="0"/>
        <a:buChar char=" "/>
        <a:defRPr sz="1200" b="1" i="0" kern="1200">
          <a:solidFill>
            <a:schemeClr val="tx2"/>
          </a:solidFill>
          <a:latin typeface="+mn-lt"/>
          <a:ea typeface="+mn-ea"/>
          <a:cs typeface="+mn-cs"/>
        </a:defRPr>
      </a:lvl7pPr>
      <a:lvl8pPr marL="72000" indent="-72000" algn="l" defTabSz="914400" rtl="0" eaLnBrk="1" latinLnBrk="0" hangingPunct="1">
        <a:lnSpc>
          <a:spcPct val="90000"/>
        </a:lnSpc>
        <a:spcBef>
          <a:spcPts val="600"/>
        </a:spcBef>
        <a:buSzPct val="25000"/>
        <a:buFont typeface="Verdana" panose="020B0604030504040204" pitchFamily="34" charset="0"/>
        <a:buChar char=" "/>
        <a:defRPr sz="120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16000" indent="-1440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Font typeface="Verdana" panose="020B0604030504040204" pitchFamily="34" charset="0"/>
        <a:buChar char="–"/>
        <a:defRPr sz="120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7281">
          <p15:clr>
            <a:srgbClr val="F26B43"/>
          </p15:clr>
        </p15:guide>
        <p15:guide id="8" orient="horz" pos="3919">
          <p15:clr>
            <a:srgbClr val="F26B43"/>
          </p15:clr>
        </p15:guide>
        <p15:guide id="9" pos="3840">
          <p15:clr>
            <a:srgbClr val="F26B43"/>
          </p15:clr>
        </p15:guide>
        <p15:guide id="10" orient="horz" pos="2159">
          <p15:clr>
            <a:srgbClr val="F26B43"/>
          </p15:clr>
        </p15:guide>
        <p15:guide id="11" pos="400">
          <p15:clr>
            <a:srgbClr val="F26B43"/>
          </p15:clr>
        </p15:guide>
        <p15:guide id="12" pos="4128">
          <p15:clr>
            <a:srgbClr val="F26B43"/>
          </p15:clr>
        </p15:guide>
        <p15:guide id="13" pos="3552">
          <p15:clr>
            <a:srgbClr val="F26B43"/>
          </p15:clr>
        </p15:guide>
        <p15:guide id="14" orient="horz" pos="1275">
          <p15:clr>
            <a:srgbClr val="F26B43"/>
          </p15:clr>
        </p15:guide>
        <p15:guide id="15" orient="horz" pos="1434">
          <p15:clr>
            <a:srgbClr val="F26B43"/>
          </p15:clr>
        </p15:guide>
        <p15:guide id="16" pos="461">
          <p15:clr>
            <a:srgbClr val="F26B43"/>
          </p15:clr>
        </p15:guide>
        <p15:guide id="17" orient="horz" pos="663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7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9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080000" y="1581150"/>
            <a:ext cx="6398109" cy="2219325"/>
          </a:xfrm>
        </p:spPr>
        <p:txBody>
          <a:bodyPr/>
          <a:lstStyle/>
          <a:p>
            <a:r>
              <a:rPr lang="nl-NL" sz="4400"/>
              <a:t>Een thuis voor iedereen en Wetsvoorstel </a:t>
            </a:r>
            <a:r>
              <a:rPr lang="nl-NL" sz="4400" dirty="0"/>
              <a:t>versterking regie volkshuisvesting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079999" y="4276726"/>
            <a:ext cx="6082801" cy="1390650"/>
          </a:xfrm>
        </p:spPr>
        <p:txBody>
          <a:bodyPr/>
          <a:lstStyle/>
          <a:p>
            <a:r>
              <a:rPr lang="en-US"/>
              <a:t>Najaarsfestival Thuis</a:t>
            </a:r>
            <a:endParaRPr lang="en-US" dirty="0"/>
          </a:p>
          <a:p>
            <a:r>
              <a:rPr lang="en-US"/>
              <a:t>17 oktober 2024</a:t>
            </a:r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FA50382A-7D44-5EDF-4C06-2B27DEEB50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3535" y="0"/>
            <a:ext cx="2183473" cy="1366345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44DBC850-FDC4-4221-FCB2-55A34389CD08}"/>
              </a:ext>
            </a:extLst>
          </p:cNvPr>
          <p:cNvSpPr txBox="1"/>
          <p:nvPr/>
        </p:nvSpPr>
        <p:spPr>
          <a:xfrm>
            <a:off x="1079999" y="5528441"/>
            <a:ext cx="66713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chemeClr val="bg1"/>
                </a:solidFill>
              </a:rPr>
              <a:t>Miriam Wellenberg	Ministerie van VRO</a:t>
            </a:r>
          </a:p>
          <a:p>
            <a:r>
              <a:rPr lang="en-US" sz="2000">
                <a:solidFill>
                  <a:schemeClr val="bg1"/>
                </a:solidFill>
              </a:rPr>
              <a:t>Prescillia van Noort	Ministerie van VRO</a:t>
            </a:r>
          </a:p>
          <a:p>
            <a:r>
              <a:rPr lang="en-US" sz="2000">
                <a:solidFill>
                  <a:schemeClr val="bg1"/>
                </a:solidFill>
              </a:rPr>
              <a:t>Hugo Bakkum		VNG</a:t>
            </a:r>
            <a:endParaRPr lang="nl-NL" sz="20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6396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A3E73B38-FA6D-AA07-A350-307501485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948047"/>
          </a:xfr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nl-NL" dirty="0"/>
              <a:t>Voldoende betaalbare woningen</a:t>
            </a:r>
            <a:endParaRPr lang="nl-NL" b="0" kern="1200" baseline="0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6EDD55FB-677E-9F0A-7E05-CEB05B521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199" y="6221413"/>
            <a:ext cx="5005389" cy="322075"/>
          </a:xfrm>
        </p:spPr>
        <p:txBody>
          <a:bodyPr vert="horz" lIns="91440" tIns="45720" rIns="0" bIns="45720" rtlCol="0" anchor="b" anchorCtr="0">
            <a:normAutofit/>
          </a:bodyPr>
          <a:lstStyle/>
          <a:p>
            <a:pPr>
              <a:spcAft>
                <a:spcPts val="600"/>
              </a:spcAft>
            </a:pPr>
            <a:fld id="{10A0A6AF-03C5-477E-939A-E28F7E7F05EA}" type="slidenum">
              <a:rPr lang="nl-NL" smtClean="0"/>
              <a:pPr>
                <a:spcAft>
                  <a:spcPts val="600"/>
                </a:spcAft>
              </a:pPr>
              <a:t>10</a:t>
            </a:fld>
            <a:endParaRPr lang="nl-NL" dirty="0"/>
          </a:p>
        </p:txBody>
      </p:sp>
      <p:graphicFrame>
        <p:nvGraphicFramePr>
          <p:cNvPr id="26" name="Tijdelijke aanduiding voor inhoud 7">
            <a:extLst>
              <a:ext uri="{FF2B5EF4-FFF2-40B4-BE49-F238E27FC236}">
                <a16:creationId xmlns:a16="http://schemas.microsoft.com/office/drawing/2014/main" id="{AD7F9498-358E-82A6-89F1-F0FAFFB58D8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00597501"/>
              </p:ext>
            </p:extLst>
          </p:nvPr>
        </p:nvGraphicFramePr>
        <p:xfrm>
          <a:off x="634206" y="2289485"/>
          <a:ext cx="10923588" cy="39319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821013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Afbeelding 18" descr="Afbeelding met kleding, Bagage en tassen, mouw, accessoire&#10;&#10;Automatisch gegenereerde beschrijving">
            <a:extLst>
              <a:ext uri="{FF2B5EF4-FFF2-40B4-BE49-F238E27FC236}">
                <a16:creationId xmlns:a16="http://schemas.microsoft.com/office/drawing/2014/main" id="{0413130A-228B-A3D7-B95E-7B9E39FA1C4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625" y="4441371"/>
            <a:ext cx="1001574" cy="2309935"/>
          </a:xfrm>
          <a:prstGeom prst="rect">
            <a:avLst/>
          </a:prstGeom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A3E73B38-FA6D-AA07-A350-307501485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917" y="1052513"/>
            <a:ext cx="10923588" cy="948047"/>
          </a:xfr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nl-NL" dirty="0"/>
              <a:t>Gelijke kansen urgent woningzoekenden</a:t>
            </a:r>
            <a:endParaRPr lang="nl-NL" b="0" kern="1200" baseline="0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6EDD55FB-677E-9F0A-7E05-CEB05B521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0" bIns="45720" rtlCol="0" anchor="b" anchorCtr="0">
            <a:normAutofit/>
          </a:bodyPr>
          <a:lstStyle/>
          <a:p>
            <a:pPr>
              <a:spcAft>
                <a:spcPts val="600"/>
              </a:spcAft>
            </a:pPr>
            <a:fld id="{10A0A6AF-03C5-477E-939A-E28F7E7F05EA}" type="slidenum">
              <a:rPr lang="nl-NL" smtClean="0"/>
              <a:pPr>
                <a:spcAft>
                  <a:spcPts val="600"/>
                </a:spcAft>
              </a:pPr>
              <a:t>11</a:t>
            </a:fld>
            <a:endParaRPr lang="nl-NL" dirty="0"/>
          </a:p>
        </p:txBody>
      </p:sp>
      <p:sp>
        <p:nvSpPr>
          <p:cNvPr id="8" name="Tijdelijke aanduiding voor inhoud 7">
            <a:extLst>
              <a:ext uri="{FF2B5EF4-FFF2-40B4-BE49-F238E27FC236}">
                <a16:creationId xmlns:a16="http://schemas.microsoft.com/office/drawing/2014/main" id="{567713F0-EFEE-85BA-B07C-46B1A8A59B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8917" y="1854129"/>
            <a:ext cx="10923588" cy="3931928"/>
          </a:xfrm>
        </p:spPr>
        <p:txBody>
          <a:bodyPr numCol="1">
            <a:normAutofit/>
          </a:bodyPr>
          <a:lstStyle/>
          <a:p>
            <a:pPr marL="342900" lvl="0" indent="-342900" fontAlgn="base">
              <a:lnSpc>
                <a:spcPct val="90000"/>
              </a:lnSpc>
              <a:buFont typeface="Verdana" panose="020B0604030504040204" pitchFamily="34" charset="0"/>
              <a:buChar char="›"/>
              <a:tabLst>
                <a:tab pos="0" algn="l"/>
                <a:tab pos="179388" algn="l"/>
                <a:tab pos="457200" algn="l"/>
              </a:tabLst>
            </a:pPr>
            <a:r>
              <a:rPr lang="nl-NL" sz="1800" dirty="0">
                <a:solidFill>
                  <a:srgbClr val="00000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Woonopgave </a:t>
            </a:r>
            <a:r>
              <a:rPr lang="nl-NL" sz="1800" b="1" dirty="0" err="1">
                <a:solidFill>
                  <a:srgbClr val="00000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aandachtsgroepen</a:t>
            </a:r>
            <a:r>
              <a:rPr lang="nl-NL" sz="1800" b="1" dirty="0">
                <a:solidFill>
                  <a:srgbClr val="00000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nl-NL" sz="1800" dirty="0">
                <a:solidFill>
                  <a:srgbClr val="00000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krijgt vaste plek in volkshuisvestingprogramma </a:t>
            </a:r>
          </a:p>
          <a:p>
            <a:pPr marL="342900" lvl="0" indent="-342900" fontAlgn="base">
              <a:lnSpc>
                <a:spcPct val="90000"/>
              </a:lnSpc>
              <a:buFont typeface="Verdana" panose="020B0604030504040204" pitchFamily="34" charset="0"/>
              <a:buChar char="›"/>
              <a:tabLst>
                <a:tab pos="0" algn="l"/>
                <a:tab pos="179388" algn="l"/>
                <a:tab pos="457200" algn="l"/>
              </a:tabLst>
            </a:pPr>
            <a:r>
              <a:rPr lang="nl-NL" sz="1800" dirty="0" err="1">
                <a:solidFill>
                  <a:srgbClr val="00000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Aandachtsgroepen</a:t>
            </a:r>
            <a:r>
              <a:rPr lang="nl-NL" sz="1800" dirty="0">
                <a:solidFill>
                  <a:srgbClr val="00000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 zijn alle groepen met bijzondere woonbehoefte: o.a. </a:t>
            </a:r>
            <a:r>
              <a:rPr lang="nl-NL" sz="1800" dirty="0">
                <a:latin typeface="Verdana" panose="020B0604030504040204" pitchFamily="34" charset="0"/>
                <a:cs typeface="Times New Roman" panose="02020603050405020304" pitchFamily="18" charset="0"/>
              </a:rPr>
              <a:t>ouderen</a:t>
            </a:r>
            <a:r>
              <a:rPr lang="nl-NL" sz="1800" dirty="0">
                <a:solidFill>
                  <a:srgbClr val="00000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, arbeidsmigranten, </a:t>
            </a:r>
            <a:r>
              <a:rPr lang="nl-NL" sz="1800" dirty="0">
                <a:latin typeface="Verdana" panose="020B0604030504040204" pitchFamily="34" charset="0"/>
                <a:cs typeface="Times New Roman" panose="02020603050405020304" pitchFamily="18" charset="0"/>
              </a:rPr>
              <a:t>studenten</a:t>
            </a:r>
            <a:r>
              <a:rPr lang="nl-NL" sz="1800" dirty="0">
                <a:solidFill>
                  <a:srgbClr val="00000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 en woonwagenbewoners </a:t>
            </a:r>
          </a:p>
          <a:p>
            <a:pPr marL="342900" lvl="0" indent="-342900" fontAlgn="base">
              <a:lnSpc>
                <a:spcPct val="90000"/>
              </a:lnSpc>
              <a:buFont typeface="Verdana" panose="020B0604030504040204" pitchFamily="34" charset="0"/>
              <a:buChar char="›"/>
              <a:tabLst>
                <a:tab pos="0" algn="l"/>
                <a:tab pos="179388" algn="l"/>
                <a:tab pos="457200" algn="l"/>
              </a:tabLst>
            </a:pPr>
            <a:r>
              <a:rPr lang="nl-NL" sz="1800" kern="1200" dirty="0">
                <a:solidFill>
                  <a:srgbClr val="00000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Voor sommige woningzoekenden is de woonvraag zo dringend dat zij </a:t>
            </a:r>
            <a:r>
              <a:rPr lang="nl-NL" sz="1800" b="1" kern="1200" dirty="0">
                <a:solidFill>
                  <a:srgbClr val="00000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voorrang</a:t>
            </a:r>
            <a:r>
              <a:rPr lang="nl-NL" sz="1800" kern="1200" dirty="0">
                <a:solidFill>
                  <a:srgbClr val="00000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 nodig hebben </a:t>
            </a:r>
            <a:endParaRPr lang="nl-NL" sz="1800" dirty="0">
              <a:solidFill>
                <a:srgbClr val="000000"/>
              </a:solidFill>
              <a:latin typeface="Verdana" panose="020B0604030504040204" pitchFamily="34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90000"/>
              </a:lnSpc>
              <a:buFont typeface="Verdana" panose="020B0604030504040204" pitchFamily="34" charset="0"/>
              <a:buChar char="›"/>
              <a:tabLst>
                <a:tab pos="0" algn="l"/>
                <a:tab pos="179388" algn="l"/>
                <a:tab pos="457200" algn="l"/>
              </a:tabLst>
            </a:pPr>
            <a:r>
              <a:rPr lang="nl-NL" sz="1800" dirty="0">
                <a:solidFill>
                  <a:srgbClr val="00000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Nu krijgen ze in de ene gemeente wel urgentie en in de ander niet</a:t>
            </a:r>
          </a:p>
          <a:p>
            <a:pPr marL="342900" lvl="0" indent="-342900" fontAlgn="base">
              <a:lnSpc>
                <a:spcPct val="90000"/>
              </a:lnSpc>
              <a:buFont typeface="Verdana" panose="020B0604030504040204" pitchFamily="34" charset="0"/>
              <a:buChar char="›"/>
              <a:tabLst>
                <a:tab pos="0" algn="l"/>
                <a:tab pos="179388" algn="l"/>
                <a:tab pos="457200" algn="l"/>
              </a:tabLst>
            </a:pPr>
            <a:r>
              <a:rPr lang="nl-NL" sz="1800" dirty="0">
                <a:solidFill>
                  <a:srgbClr val="00000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Daarom regelen we hun urgentie landelijk, zo krijgen ze gelijke kansen</a:t>
            </a:r>
          </a:p>
          <a:p>
            <a:pPr algn="just"/>
            <a:endParaRPr lang="nl-NL" dirty="0"/>
          </a:p>
        </p:txBody>
      </p:sp>
      <p:pic>
        <p:nvPicPr>
          <p:cNvPr id="17" name="Afbeelding 16" descr="Afbeelding met kleding, mouw&#10;&#10;Automatisch gegenereerde beschrijving">
            <a:extLst>
              <a:ext uri="{FF2B5EF4-FFF2-40B4-BE49-F238E27FC236}">
                <a16:creationId xmlns:a16="http://schemas.microsoft.com/office/drawing/2014/main" id="{80999EEF-8E93-F8CA-7E98-129896C0A43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014501" y="4219134"/>
            <a:ext cx="898845" cy="2312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6663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A3E73B38-FA6D-AA07-A350-307501485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206" y="1052513"/>
            <a:ext cx="10923588" cy="948047"/>
          </a:xfr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nl-NL"/>
              <a:t>Gelijke kansen urgent woningzoekenden</a:t>
            </a:r>
            <a:endParaRPr lang="nl-NL" b="0" kern="1200" baseline="0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6EDD55FB-677E-9F0A-7E05-CEB05B521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21413"/>
            <a:ext cx="5005389" cy="322075"/>
          </a:xfrm>
        </p:spPr>
        <p:txBody>
          <a:bodyPr vert="horz" lIns="91440" tIns="45720" rIns="0" bIns="45720" rtlCol="0" anchor="b" anchorCtr="0">
            <a:normAutofit/>
          </a:bodyPr>
          <a:lstStyle/>
          <a:p>
            <a:pPr>
              <a:spcAft>
                <a:spcPts val="600"/>
              </a:spcAft>
            </a:pPr>
            <a:fld id="{10A0A6AF-03C5-477E-939A-E28F7E7F05EA}" type="slidenum">
              <a:rPr lang="nl-NL" smtClean="0"/>
              <a:pPr>
                <a:spcAft>
                  <a:spcPts val="600"/>
                </a:spcAft>
              </a:pPr>
              <a:t>12</a:t>
            </a:fld>
            <a:endParaRPr lang="nl-NL" dirty="0"/>
          </a:p>
        </p:txBody>
      </p:sp>
      <p:sp>
        <p:nvSpPr>
          <p:cNvPr id="8" name="Tijdelijke aanduiding voor inhoud 7">
            <a:extLst>
              <a:ext uri="{FF2B5EF4-FFF2-40B4-BE49-F238E27FC236}">
                <a16:creationId xmlns:a16="http://schemas.microsoft.com/office/drawing/2014/main" id="{567713F0-EFEE-85BA-B07C-46B1A8A59B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5000" y="1873559"/>
            <a:ext cx="11141668" cy="3931928"/>
          </a:xfrm>
        </p:spPr>
        <p:txBody>
          <a:bodyPr numCol="1">
            <a:normAutofit/>
          </a:bodyPr>
          <a:lstStyle/>
          <a:p>
            <a:pPr lvl="0">
              <a:lnSpc>
                <a:spcPct val="100000"/>
              </a:lnSpc>
              <a:defRPr b="1"/>
            </a:pPr>
            <a:r>
              <a:rPr lang="nl-NL" b="1" dirty="0">
                <a:solidFill>
                  <a:schemeClr val="accent3">
                    <a:lumMod val="75000"/>
                  </a:schemeClr>
                </a:solidFill>
              </a:rPr>
              <a:t>Wie wordt landelijk urgent? </a:t>
            </a:r>
          </a:p>
          <a:p>
            <a:pPr lvl="0">
              <a:lnSpc>
                <a:spcPct val="100000"/>
              </a:lnSpc>
              <a:defRPr b="1"/>
            </a:pPr>
            <a:r>
              <a:rPr lang="nl-NL" sz="1800" b="0" dirty="0"/>
              <a:t>Groepen van wie de huisvesting met groot maatschappelijk belang gepaard gaat </a:t>
            </a:r>
            <a:endParaRPr lang="en-US" sz="1800" b="0" dirty="0"/>
          </a:p>
          <a:p>
            <a:pPr lvl="0">
              <a:lnSpc>
                <a:spcPct val="100000"/>
              </a:lnSpc>
              <a:defRPr b="1"/>
            </a:pPr>
            <a:r>
              <a:rPr lang="nl-NL" sz="1800" b="0" dirty="0"/>
              <a:t>Onder meer mantelzorgers, mensen met urgente medische problematiek en </a:t>
            </a:r>
            <a:r>
              <a:rPr lang="nl-NL" sz="1800" b="0" dirty="0" err="1"/>
              <a:t>uitstromers</a:t>
            </a:r>
            <a:r>
              <a:rPr lang="nl-NL" sz="1800" b="0" dirty="0"/>
              <a:t> uit (zorg)instellingen, zoals de maatschappelijke opvang en beschermd wonen </a:t>
            </a:r>
            <a:endParaRPr lang="en-US" sz="1800" b="0" dirty="0"/>
          </a:p>
          <a:p>
            <a:pPr lvl="0">
              <a:lnSpc>
                <a:spcPct val="100000"/>
              </a:lnSpc>
              <a:defRPr b="1"/>
            </a:pPr>
            <a:r>
              <a:rPr lang="nl-NL" sz="1800" b="0" dirty="0"/>
              <a:t>Scherpe definities en weigeringsgronden, want:</a:t>
            </a:r>
            <a:br>
              <a:rPr lang="nl-NL" sz="1800" b="0" dirty="0"/>
            </a:br>
            <a:r>
              <a:rPr lang="nl-NL" sz="1800" b="0" dirty="0"/>
              <a:t> ‘iedereen urgent = niemand urgent’</a:t>
            </a:r>
            <a:endParaRPr lang="en-US" sz="1800" b="0" dirty="0"/>
          </a:p>
          <a:p>
            <a:pPr algn="just"/>
            <a:endParaRPr lang="nl-NL" dirty="0"/>
          </a:p>
        </p:txBody>
      </p:sp>
      <p:sp>
        <p:nvSpPr>
          <p:cNvPr id="6" name="Tijdelijke aanduiding voor voettekst 4">
            <a:extLst>
              <a:ext uri="{FF2B5EF4-FFF2-40B4-BE49-F238E27FC236}">
                <a16:creationId xmlns:a16="http://schemas.microsoft.com/office/drawing/2014/main" id="{6FAA53D2-FA6C-F45F-4724-DE8FD95D5F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</p:spPr>
        <p:txBody>
          <a:bodyPr/>
          <a:lstStyle/>
          <a:p>
            <a:r>
              <a:rPr lang="nl-NL" dirty="0"/>
              <a:t>Oktober 2024</a:t>
            </a:r>
            <a:r>
              <a:rPr lang="en-US" dirty="0"/>
              <a:t> |</a:t>
            </a:r>
            <a:endParaRPr lang="nl-NL" dirty="0"/>
          </a:p>
        </p:txBody>
      </p:sp>
      <p:sp>
        <p:nvSpPr>
          <p:cNvPr id="2" name="Ovaal 1">
            <a:extLst>
              <a:ext uri="{FF2B5EF4-FFF2-40B4-BE49-F238E27FC236}">
                <a16:creationId xmlns:a16="http://schemas.microsoft.com/office/drawing/2014/main" id="{B3CF91E1-5018-79C0-67F2-2909EBAED232}"/>
              </a:ext>
            </a:extLst>
          </p:cNvPr>
          <p:cNvSpPr/>
          <p:nvPr/>
        </p:nvSpPr>
        <p:spPr>
          <a:xfrm>
            <a:off x="6853747" y="3479578"/>
            <a:ext cx="3430675" cy="3312235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Ovaal 4">
            <a:extLst>
              <a:ext uri="{FF2B5EF4-FFF2-40B4-BE49-F238E27FC236}">
                <a16:creationId xmlns:a16="http://schemas.microsoft.com/office/drawing/2014/main" id="{3496C07B-3D67-3402-C403-D3384572F3DB}"/>
              </a:ext>
            </a:extLst>
          </p:cNvPr>
          <p:cNvSpPr/>
          <p:nvPr/>
        </p:nvSpPr>
        <p:spPr>
          <a:xfrm>
            <a:off x="8181804" y="4215036"/>
            <a:ext cx="2102618" cy="218056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7" name="Afbeelding 6" descr="Afbeelding met kleding, persoon, schoeisel, staan&#10;&#10;Automatisch gegenereerde beschrijving">
            <a:extLst>
              <a:ext uri="{FF2B5EF4-FFF2-40B4-BE49-F238E27FC236}">
                <a16:creationId xmlns:a16="http://schemas.microsoft.com/office/drawing/2014/main" id="{808BDB54-06D6-3A8C-74EC-BCEC5D5FF24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1650" y="314983"/>
            <a:ext cx="1275018" cy="1719088"/>
          </a:xfrm>
          <a:prstGeom prst="rect">
            <a:avLst/>
          </a:prstGeom>
        </p:spPr>
      </p:pic>
      <p:sp>
        <p:nvSpPr>
          <p:cNvPr id="10" name="Ovaal 9">
            <a:extLst>
              <a:ext uri="{FF2B5EF4-FFF2-40B4-BE49-F238E27FC236}">
                <a16:creationId xmlns:a16="http://schemas.microsoft.com/office/drawing/2014/main" id="{BB785BFA-7ECA-8EB5-1DC2-19AAAD3D1F47}"/>
              </a:ext>
            </a:extLst>
          </p:cNvPr>
          <p:cNvSpPr/>
          <p:nvPr/>
        </p:nvSpPr>
        <p:spPr>
          <a:xfrm>
            <a:off x="9308720" y="5171048"/>
            <a:ext cx="813559" cy="762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78BA4BFB-5538-FE39-9A2C-3F0FE9D77B13}"/>
              </a:ext>
            </a:extLst>
          </p:cNvPr>
          <p:cNvSpPr txBox="1"/>
          <p:nvPr/>
        </p:nvSpPr>
        <p:spPr>
          <a:xfrm>
            <a:off x="8059851" y="3823843"/>
            <a:ext cx="19920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Totale</a:t>
            </a:r>
            <a:r>
              <a:rPr lang="en-US" sz="1200" dirty="0"/>
              <a:t> </a:t>
            </a:r>
            <a:r>
              <a:rPr lang="en-US" sz="1200" dirty="0" err="1"/>
              <a:t>woonbehoefte</a:t>
            </a:r>
            <a:endParaRPr lang="nl-NL" sz="1200" dirty="0"/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7B9C0FF5-7C9A-2AED-3525-79A1BA8E18BE}"/>
              </a:ext>
            </a:extLst>
          </p:cNvPr>
          <p:cNvSpPr txBox="1"/>
          <p:nvPr/>
        </p:nvSpPr>
        <p:spPr>
          <a:xfrm>
            <a:off x="8509564" y="4545622"/>
            <a:ext cx="19920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Aandachtsgroepen</a:t>
            </a:r>
            <a:endParaRPr lang="nl-NL" sz="1200" dirty="0"/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C1E8C088-7137-DCB9-9AA8-B5DC68960CB9}"/>
              </a:ext>
            </a:extLst>
          </p:cNvPr>
          <p:cNvSpPr txBox="1"/>
          <p:nvPr/>
        </p:nvSpPr>
        <p:spPr>
          <a:xfrm>
            <a:off x="9308720" y="5413548"/>
            <a:ext cx="19920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Urgenten</a:t>
            </a:r>
            <a:endParaRPr lang="nl-NL" sz="1200" dirty="0"/>
          </a:p>
        </p:txBody>
      </p:sp>
    </p:spTree>
    <p:extLst>
      <p:ext uri="{BB962C8B-B14F-4D97-AF65-F5344CB8AC3E}">
        <p14:creationId xmlns:p14="http://schemas.microsoft.com/office/powerpoint/2010/main" val="37140546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8B1AADEF-861E-345F-BA42-5B17814EB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13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73840CE-248A-BC9F-C68F-D23CDEB52A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l-NL" dirty="0"/>
              <a:t>Oktober 2024</a:t>
            </a:r>
            <a:r>
              <a:rPr lang="en-US" dirty="0"/>
              <a:t> |</a:t>
            </a:r>
            <a:endParaRPr lang="nl-NL" dirty="0"/>
          </a:p>
        </p:txBody>
      </p:sp>
      <p:sp>
        <p:nvSpPr>
          <p:cNvPr id="6" name="Titel 3">
            <a:extLst>
              <a:ext uri="{FF2B5EF4-FFF2-40B4-BE49-F238E27FC236}">
                <a16:creationId xmlns:a16="http://schemas.microsoft.com/office/drawing/2014/main" id="{12735256-597E-8EFD-1FBA-D2D0CA116ADE}"/>
              </a:ext>
            </a:extLst>
          </p:cNvPr>
          <p:cNvSpPr txBox="1">
            <a:spLocks/>
          </p:cNvSpPr>
          <p:nvPr/>
        </p:nvSpPr>
        <p:spPr>
          <a:xfrm>
            <a:off x="633610" y="560642"/>
            <a:ext cx="4471789" cy="52546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fontScale="6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kern="1200" baseline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nl-NL" sz="2800" dirty="0"/>
            </a:br>
            <a:endParaRPr lang="nl-NL" sz="2800" b="1" dirty="0"/>
          </a:p>
        </p:txBody>
      </p:sp>
      <p:sp>
        <p:nvSpPr>
          <p:cNvPr id="7" name="Tijdelijke aanduiding voor dianummer 4">
            <a:extLst>
              <a:ext uri="{FF2B5EF4-FFF2-40B4-BE49-F238E27FC236}">
                <a16:creationId xmlns:a16="http://schemas.microsoft.com/office/drawing/2014/main" id="{3121C4E3-F169-2AA9-A58C-F91038710E56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0" bIns="45720" rtlCol="0" anchor="b" anchorCtr="0"/>
          <a:lstStyle>
            <a:defPPr>
              <a:defRPr lang="nl-NL"/>
            </a:defPPr>
            <a:lvl1pPr marL="0" algn="r" defTabSz="914400" rtl="0" eaLnBrk="1" latinLnBrk="0" hangingPunct="1"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0A0A6AF-03C5-477E-939A-E28F7E7F05EA}" type="slidenum">
              <a:rPr lang="nl-NL" smtClean="0"/>
              <a:pPr/>
              <a:t>13</a:t>
            </a:fld>
            <a:endParaRPr lang="nl-NL" dirty="0"/>
          </a:p>
        </p:txBody>
      </p:sp>
      <p:sp>
        <p:nvSpPr>
          <p:cNvPr id="8" name="Titel 3">
            <a:extLst>
              <a:ext uri="{FF2B5EF4-FFF2-40B4-BE49-F238E27FC236}">
                <a16:creationId xmlns:a16="http://schemas.microsoft.com/office/drawing/2014/main" id="{89EE1C2C-C74C-6C34-140D-3FE5F0A3E2EC}"/>
              </a:ext>
            </a:extLst>
          </p:cNvPr>
          <p:cNvSpPr txBox="1">
            <a:spLocks/>
          </p:cNvSpPr>
          <p:nvPr/>
        </p:nvSpPr>
        <p:spPr>
          <a:xfrm>
            <a:off x="6923318" y="347405"/>
            <a:ext cx="5005191" cy="94804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nl-NL" sz="1600" dirty="0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70AD7D7A-C097-9C8C-8308-8C8632D29B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3906" y="1992033"/>
            <a:ext cx="1249788" cy="176799"/>
          </a:xfrm>
          <a:prstGeom prst="rect">
            <a:avLst/>
          </a:prstGeom>
        </p:spPr>
      </p:pic>
      <p:graphicFrame>
        <p:nvGraphicFramePr>
          <p:cNvPr id="11" name="Tabel 10">
            <a:extLst>
              <a:ext uri="{FF2B5EF4-FFF2-40B4-BE49-F238E27FC236}">
                <a16:creationId xmlns:a16="http://schemas.microsoft.com/office/drawing/2014/main" id="{C7EAA6A1-BFA6-FAE2-E7D9-CA067C54D570}"/>
              </a:ext>
            </a:extLst>
          </p:cNvPr>
          <p:cNvGraphicFramePr>
            <a:graphicFrameLocks noGrp="1"/>
          </p:cNvGraphicFramePr>
          <p:nvPr/>
        </p:nvGraphicFramePr>
        <p:xfrm>
          <a:off x="768784" y="298470"/>
          <a:ext cx="10502028" cy="591974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89818">
                  <a:extLst>
                    <a:ext uri="{9D8B030D-6E8A-4147-A177-3AD203B41FA5}">
                      <a16:colId xmlns:a16="http://schemas.microsoft.com/office/drawing/2014/main" val="3165628031"/>
                    </a:ext>
                  </a:extLst>
                </a:gridCol>
                <a:gridCol w="1551861">
                  <a:extLst>
                    <a:ext uri="{9D8B030D-6E8A-4147-A177-3AD203B41FA5}">
                      <a16:colId xmlns:a16="http://schemas.microsoft.com/office/drawing/2014/main" val="205296796"/>
                    </a:ext>
                  </a:extLst>
                </a:gridCol>
                <a:gridCol w="4860349">
                  <a:extLst>
                    <a:ext uri="{9D8B030D-6E8A-4147-A177-3AD203B41FA5}">
                      <a16:colId xmlns:a16="http://schemas.microsoft.com/office/drawing/2014/main" val="1005597448"/>
                    </a:ext>
                  </a:extLst>
                </a:gridCol>
              </a:tblGrid>
              <a:tr h="927106">
                <a:tc>
                  <a:txBody>
                    <a:bodyPr/>
                    <a:lstStyle/>
                    <a:p>
                      <a:pPr fontAlgn="base">
                        <a:lnSpc>
                          <a:spcPct val="100000"/>
                        </a:lnSpc>
                        <a:spcAft>
                          <a:spcPts val="800"/>
                        </a:spcAft>
                        <a:tabLst>
                          <a:tab pos="457200" algn="l"/>
                        </a:tabLst>
                      </a:pPr>
                      <a:r>
                        <a:rPr lang="nl-NL" sz="2000" b="1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Alle </a:t>
                      </a:r>
                      <a:r>
                        <a:rPr lang="nl-NL" sz="2000" b="1" dirty="0" err="1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aandachtsgroepen</a:t>
                      </a:r>
                      <a:endParaRPr lang="nl-NL" sz="2000" b="1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60" marR="35760" marT="0" marB="0">
                    <a:lnR w="12700" cmpd="sng">
                      <a:noFill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endParaRPr lang="nl-NL" sz="1400" b="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endParaRPr lang="nl-NL" sz="1400" b="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endParaRPr lang="nl-NL" sz="1400" b="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60" marR="3576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ase" latinLnBrk="0" hangingPunct="1">
                        <a:lnSpc>
                          <a:spcPct val="100000"/>
                        </a:lnSpc>
                        <a:spcAft>
                          <a:spcPts val="800"/>
                        </a:spcAft>
                        <a:tabLst>
                          <a:tab pos="457200" algn="l"/>
                        </a:tabLst>
                      </a:pPr>
                      <a:r>
                        <a:rPr lang="nl-NL" sz="2000" b="1" kern="12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Urgentiecategorieën</a:t>
                      </a:r>
                    </a:p>
                    <a:p>
                      <a:pPr marL="0" algn="l" defTabSz="914400" rtl="0" eaLnBrk="1" fontAlgn="base" latinLnBrk="0" hangingPunct="1">
                        <a:lnSpc>
                          <a:spcPct val="100000"/>
                        </a:lnSpc>
                        <a:spcAft>
                          <a:spcPts val="1200"/>
                        </a:spcAft>
                        <a:tabLst>
                          <a:tab pos="457200" algn="l"/>
                        </a:tabLst>
                      </a:pPr>
                      <a:r>
                        <a:rPr lang="nl-NL" sz="1400" b="0" kern="12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Smalle definities o.b.v. nadere criteria in regeling</a:t>
                      </a:r>
                    </a:p>
                    <a:p>
                      <a:pPr marL="0" algn="l" defTabSz="914400" rtl="0" eaLnBrk="1" fontAlgn="base" latinLnBrk="0" hangingPunct="1">
                        <a:lnSpc>
                          <a:spcPct val="100000"/>
                        </a:lnSpc>
                        <a:spcAft>
                          <a:spcPts val="1200"/>
                        </a:spcAft>
                        <a:tabLst>
                          <a:tab pos="457200" algn="l"/>
                        </a:tabLst>
                      </a:pPr>
                      <a:endParaRPr lang="nl-NL" sz="800" b="0" kern="12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60" marR="35760" marT="0" marB="0">
                    <a:lnL w="12700" cmpd="sng">
                      <a:noFill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7643129"/>
                  </a:ext>
                </a:extLst>
              </a:tr>
              <a:tr h="1614601"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  <a:tabLst>
                          <a:tab pos="457200" algn="l"/>
                        </a:tabLst>
                      </a:pPr>
                      <a:r>
                        <a:rPr lang="nl-NL" sz="1400" b="0" dirty="0" err="1">
                          <a:solidFill>
                            <a:schemeClr val="bg1"/>
                          </a:solidFill>
                          <a:effectLst/>
                        </a:rPr>
                        <a:t>Uitstromers</a:t>
                      </a:r>
                      <a:r>
                        <a:rPr lang="nl-NL" sz="1400" b="0" dirty="0">
                          <a:solidFill>
                            <a:schemeClr val="bg1"/>
                          </a:solidFill>
                          <a:effectLst/>
                        </a:rPr>
                        <a:t> uit instellingen (maatschappelijke opvang,  slachtoffers huiselijk geweld en mensenhandel, (forensisch) Beschermd Wonen, GGZ, Jeugdzorg)</a:t>
                      </a:r>
                      <a:endParaRPr lang="nl-NL" sz="1400" b="0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60" marR="35760" marT="0" marB="0">
                    <a:lnR w="12700" cmpd="sng">
                      <a:noFill/>
                    </a:ln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400" b="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nl-NL" sz="1400" b="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60" marR="3576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400" b="0" dirty="0" err="1">
                          <a:solidFill>
                            <a:schemeClr val="bg1"/>
                          </a:solidFill>
                          <a:effectLst/>
                        </a:rPr>
                        <a:t>Uitstromers</a:t>
                      </a:r>
                      <a:r>
                        <a:rPr lang="nl-NL" sz="1400" b="0" dirty="0">
                          <a:solidFill>
                            <a:schemeClr val="bg1"/>
                          </a:solidFill>
                          <a:effectLst/>
                        </a:rPr>
                        <a:t> uit instellingen (maatschappelijke opvang, </a:t>
                      </a:r>
                      <a:r>
                        <a:rPr lang="nl-NL" sz="1400" b="0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slachtoffers huiselijk geweld</a:t>
                      </a:r>
                      <a:r>
                        <a:rPr lang="nl-NL" sz="1400" b="0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nl-NL" sz="1400" b="0" dirty="0">
                          <a:solidFill>
                            <a:schemeClr val="bg1"/>
                          </a:solidFill>
                          <a:effectLst/>
                        </a:rPr>
                        <a:t>en mensenhandel, (forensisch) beschermd wonen, GGZ, Jeugdzorg)</a:t>
                      </a:r>
                      <a:endParaRPr lang="nl-NL" sz="1400" b="0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60" marR="35760" marT="0" marB="0">
                    <a:lnL w="12700" cmpd="sng">
                      <a:noFill/>
                    </a:lnL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4808197"/>
                  </a:ext>
                </a:extLst>
              </a:tr>
              <a:tr h="397818"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  <a:tabLst>
                          <a:tab pos="457200" algn="l"/>
                        </a:tabLst>
                      </a:pPr>
                      <a:r>
                        <a:rPr lang="nl-NL" sz="1400" b="0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Uitstroom uit detentie en forensische zorg</a:t>
                      </a:r>
                    </a:p>
                  </a:txBody>
                  <a:tcPr marL="35760" marR="35760" marT="0" marB="0">
                    <a:lnR w="12700" cmpd="sng">
                      <a:noFill/>
                    </a:ln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400" b="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60" marR="3576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400" b="0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Uitstroom uit detentie (langer dan 3 maanden)</a:t>
                      </a:r>
                    </a:p>
                  </a:txBody>
                  <a:tcPr marL="35760" marR="35760" marT="0" marB="0">
                    <a:lnL w="12700" cmpd="sng">
                      <a:noFill/>
                    </a:lnL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9414575"/>
                  </a:ext>
                </a:extLst>
              </a:tr>
              <a:tr h="287153"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  <a:tabLst>
                          <a:tab pos="457200" algn="l"/>
                        </a:tabLst>
                      </a:pPr>
                      <a:r>
                        <a:rPr lang="nl-NL" sz="1400" b="0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Stoppende sekswerkers</a:t>
                      </a:r>
                    </a:p>
                  </a:txBody>
                  <a:tcPr marL="35760" marR="35760" marT="0" marB="0">
                    <a:lnR w="12700" cmpd="sng">
                      <a:noFill/>
                    </a:ln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400" b="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nl-NL" sz="1400" b="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60" marR="3576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400" b="0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Stoppende sekswerkers</a:t>
                      </a:r>
                    </a:p>
                  </a:txBody>
                  <a:tcPr marL="35760" marR="35760" marT="0" marB="0">
                    <a:lnL w="12700" cmpd="sng">
                      <a:noFill/>
                    </a:lnL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9683581"/>
                  </a:ext>
                </a:extLst>
              </a:tr>
              <a:tr h="287153"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  <a:tabLst>
                          <a:tab pos="457200" algn="l"/>
                        </a:tabLst>
                      </a:pPr>
                      <a:r>
                        <a:rPr lang="nl-NL" sz="1400" b="0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Mantelzorgverleners- en ontvangers</a:t>
                      </a:r>
                    </a:p>
                  </a:txBody>
                  <a:tcPr marL="35760" marR="35760" marT="0" marB="0">
                    <a:lnR w="12700" cmpd="sng">
                      <a:noFill/>
                    </a:ln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400" b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nl-NL" sz="1400" b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60" marR="3576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400" b="0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Mantelzorgverleners- en ontvangers</a:t>
                      </a:r>
                    </a:p>
                  </a:txBody>
                  <a:tcPr marL="35760" marR="35760" marT="0" marB="0">
                    <a:lnL w="12700" cmpd="sng">
                      <a:noFill/>
                    </a:lnL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1711237"/>
                  </a:ext>
                </a:extLst>
              </a:tr>
              <a:tr h="950877"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  <a:tabLst>
                          <a:tab pos="457200" algn="l"/>
                        </a:tabLst>
                      </a:pPr>
                      <a:r>
                        <a:rPr lang="nl-NL" sz="1400" b="0" dirty="0">
                          <a:solidFill>
                            <a:schemeClr val="bg1"/>
                          </a:solidFill>
                          <a:effectLst/>
                        </a:rPr>
                        <a:t>Mensen met een lichamelijke, verstandelijke, of zintuiglijke beperking of psychische kwetsbaarheid</a:t>
                      </a:r>
                      <a:endParaRPr lang="nl-NL" sz="1400" b="0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60" marR="35760" marT="0" marB="0">
                    <a:lnR w="12700" cmpd="sng">
                      <a:noFill/>
                    </a:ln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400" b="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60" marR="3576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400" b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Medisch </a:t>
                      </a:r>
                      <a:r>
                        <a:rPr lang="nl-NL" sz="1400" b="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urgenten</a:t>
                      </a:r>
                      <a:r>
                        <a:rPr lang="nl-NL" sz="1400" b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/ ernstig chronisch zieken</a:t>
                      </a:r>
                    </a:p>
                  </a:txBody>
                  <a:tcPr marL="35760" marR="35760" marT="0" marB="0">
                    <a:lnL w="12700" cmpd="sng">
                      <a:noFill/>
                    </a:lnL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5913828"/>
                  </a:ext>
                </a:extLst>
              </a:tr>
              <a:tr h="287153"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  <a:tabLst>
                          <a:tab pos="457200" algn="l"/>
                        </a:tabLst>
                      </a:pPr>
                      <a:r>
                        <a:rPr lang="nl-NL" sz="1400" b="0" dirty="0">
                          <a:solidFill>
                            <a:schemeClr val="bg1"/>
                          </a:solidFill>
                          <a:effectLst/>
                        </a:rPr>
                        <a:t>(Dreigend) dakloze mensen</a:t>
                      </a:r>
                    </a:p>
                  </a:txBody>
                  <a:tcPr marL="35760" marR="35760" marT="0" marB="0">
                    <a:lnR w="12700" cmpd="sng">
                      <a:noFill/>
                    </a:lnR>
                    <a:solidFill>
                      <a:srgbClr val="38870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400" b="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nl-NL" sz="1400" b="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60" marR="3576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400" b="0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60" marR="35760" marT="0" marB="0">
                    <a:lnL w="12700" cmpd="sng">
                      <a:noFill/>
                    </a:lnL>
                    <a:lnB w="12700" cmpd="sng">
                      <a:noFill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9195644"/>
                  </a:ext>
                </a:extLst>
              </a:tr>
              <a:tr h="287153"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  <a:tabLst>
                          <a:tab pos="457200" algn="l"/>
                        </a:tabLst>
                      </a:pPr>
                      <a:r>
                        <a:rPr lang="nl-NL" sz="1400" b="0" dirty="0">
                          <a:solidFill>
                            <a:schemeClr val="bg1"/>
                          </a:solidFill>
                          <a:effectLst/>
                        </a:rPr>
                        <a:t>Arbeidsmigranten</a:t>
                      </a:r>
                      <a:endParaRPr lang="nl-NL" sz="1400" b="0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60" marR="35760" marT="0" marB="0">
                    <a:lnR w="12700" cmpd="sng">
                      <a:noFill/>
                    </a:lnR>
                    <a:solidFill>
                      <a:srgbClr val="38870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400" b="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</a:p>
                  </a:txBody>
                  <a:tcPr marL="35760" marR="3576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400" b="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nl-NL" sz="1400" b="0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60" marR="3576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82695753"/>
                  </a:ext>
                </a:extLst>
              </a:tr>
              <a:tr h="287153"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  <a:tabLst>
                          <a:tab pos="457200" algn="l"/>
                        </a:tabLst>
                      </a:pPr>
                      <a:r>
                        <a:rPr lang="nl-NL" sz="1400" b="0" dirty="0">
                          <a:solidFill>
                            <a:schemeClr val="bg1"/>
                          </a:solidFill>
                          <a:effectLst/>
                        </a:rPr>
                        <a:t>Studenten</a:t>
                      </a:r>
                      <a:endParaRPr lang="nl-NL" sz="1400" b="0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60" marR="35760" marT="0" marB="0">
                    <a:lnR w="12700" cmpd="sng">
                      <a:noFill/>
                    </a:lnR>
                    <a:solidFill>
                      <a:srgbClr val="38870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400" b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nl-NL" sz="1400" b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60" marR="3576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400" b="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nl-NL" sz="1400" b="0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60" marR="3576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7227923"/>
                  </a:ext>
                </a:extLst>
              </a:tr>
              <a:tr h="287153"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  <a:tabLst>
                          <a:tab pos="457200" algn="l"/>
                        </a:tabLst>
                      </a:pPr>
                      <a:r>
                        <a:rPr lang="nl-NL" sz="1400" b="0" dirty="0">
                          <a:solidFill>
                            <a:schemeClr val="bg1"/>
                          </a:solidFill>
                          <a:effectLst/>
                        </a:rPr>
                        <a:t>Woonwagenbewoners</a:t>
                      </a:r>
                      <a:endParaRPr lang="nl-NL" sz="1400" b="0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60" marR="35760" marT="0" marB="0">
                    <a:lnR w="12700" cmpd="sng">
                      <a:noFill/>
                    </a:lnR>
                    <a:solidFill>
                      <a:srgbClr val="38870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400" b="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35760" marR="3576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400" b="0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60" marR="3576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03776571"/>
                  </a:ext>
                </a:extLst>
              </a:tr>
              <a:tr h="306425"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  <a:tabLst>
                          <a:tab pos="457200" algn="l"/>
                        </a:tabLst>
                      </a:pPr>
                      <a:r>
                        <a:rPr lang="nl-NL" sz="1400" b="0" dirty="0">
                          <a:solidFill>
                            <a:schemeClr val="bg1"/>
                          </a:solidFill>
                          <a:effectLst/>
                        </a:rPr>
                        <a:t>Statushouders</a:t>
                      </a:r>
                      <a:endParaRPr lang="nl-NL" sz="1400" b="0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60" marR="35760" marT="0" marB="0">
                    <a:lnR w="12700" cmpd="sng">
                      <a:noFill/>
                    </a:ln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400" b="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60" marR="3576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400" b="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60" marR="3576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16500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805213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 descr="Afbeelding met sinaasappel, Rechthoek, ontwerp, schermopname&#10;&#10;Automatisch gegenereerde beschrijving">
            <a:extLst>
              <a:ext uri="{FF2B5EF4-FFF2-40B4-BE49-F238E27FC236}">
                <a16:creationId xmlns:a16="http://schemas.microsoft.com/office/drawing/2014/main" id="{7B949471-3B1E-2F65-1EC6-37CDFAE2FE2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4713" y="3230880"/>
            <a:ext cx="3567792" cy="3140286"/>
          </a:xfrm>
          <a:prstGeom prst="rect">
            <a:avLst/>
          </a:prstGeom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A3E73B38-FA6D-AA07-A350-307501485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495" y="922948"/>
            <a:ext cx="10923588" cy="948047"/>
          </a:xfr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nl-NL" dirty="0"/>
              <a:t>Gelijke kansen urgent woningzoekenden</a:t>
            </a:r>
            <a:endParaRPr lang="nl-NL" b="0" kern="1200" baseline="0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6EDD55FB-677E-9F0A-7E05-CEB05B521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0" bIns="45720" rtlCol="0" anchor="b" anchorCtr="0">
            <a:normAutofit/>
          </a:bodyPr>
          <a:lstStyle/>
          <a:p>
            <a:pPr>
              <a:spcAft>
                <a:spcPts val="600"/>
              </a:spcAft>
            </a:pPr>
            <a:fld id="{10A0A6AF-03C5-477E-939A-E28F7E7F05EA}" type="slidenum">
              <a:rPr lang="nl-NL" smtClean="0"/>
              <a:pPr>
                <a:spcAft>
                  <a:spcPts val="600"/>
                </a:spcAft>
              </a:pPr>
              <a:t>14</a:t>
            </a:fld>
            <a:endParaRPr lang="nl-NL" dirty="0"/>
          </a:p>
        </p:txBody>
      </p:sp>
      <p:sp>
        <p:nvSpPr>
          <p:cNvPr id="8" name="Tijdelijke aanduiding voor inhoud 7">
            <a:extLst>
              <a:ext uri="{FF2B5EF4-FFF2-40B4-BE49-F238E27FC236}">
                <a16:creationId xmlns:a16="http://schemas.microsoft.com/office/drawing/2014/main" id="{567713F0-EFEE-85BA-B07C-46B1A8A59B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495" y="1693355"/>
            <a:ext cx="10923588" cy="3890699"/>
          </a:xfrm>
        </p:spPr>
        <p:txBody>
          <a:bodyPr numCol="1">
            <a:normAutofit/>
          </a:bodyPr>
          <a:lstStyle/>
          <a:p>
            <a:pPr marL="0" indent="0">
              <a:buNone/>
            </a:pPr>
            <a:r>
              <a:rPr lang="nl-NL" b="1" dirty="0">
                <a:solidFill>
                  <a:schemeClr val="accent3">
                    <a:lumMod val="75000"/>
                  </a:schemeClr>
                </a:solidFill>
              </a:rPr>
              <a:t>Hoe werkt evenredige verdeling in de regio?</a:t>
            </a:r>
          </a:p>
          <a:p>
            <a:pPr lvl="0">
              <a:lnSpc>
                <a:spcPct val="100000"/>
              </a:lnSpc>
            </a:pPr>
            <a:r>
              <a:rPr lang="nl-NL" sz="1700" dirty="0"/>
              <a:t>Gedeputeerde staten stelt na overleg met gemeenten woningmarktregio vast</a:t>
            </a:r>
          </a:p>
          <a:p>
            <a:pPr lvl="0">
              <a:lnSpc>
                <a:spcPct val="100000"/>
              </a:lnSpc>
            </a:pPr>
            <a:r>
              <a:rPr lang="nl-NL" sz="1700" dirty="0"/>
              <a:t>Gemeenten maken regionale afspraken over samen huisvesten verplicht </a:t>
            </a:r>
            <a:r>
              <a:rPr lang="nl-NL" sz="1700" dirty="0" err="1"/>
              <a:t>urgenten</a:t>
            </a:r>
            <a:r>
              <a:rPr lang="nl-NL" sz="1700" dirty="0"/>
              <a:t>;</a:t>
            </a:r>
            <a:endParaRPr lang="en-US" sz="1700" dirty="0"/>
          </a:p>
          <a:p>
            <a:pPr lvl="0">
              <a:lnSpc>
                <a:spcPct val="100000"/>
              </a:lnSpc>
            </a:pPr>
            <a:r>
              <a:rPr lang="nl-NL" sz="1700" dirty="0"/>
              <a:t>Gemeenten stellen ieder een huisvestingsverordening op en leggen de gemaakte afspraak daarin vast.</a:t>
            </a:r>
            <a:endParaRPr lang="en-US" sz="1700" dirty="0"/>
          </a:p>
          <a:p>
            <a:pPr lvl="0">
              <a:lnSpc>
                <a:spcPct val="100000"/>
              </a:lnSpc>
            </a:pPr>
            <a:r>
              <a:rPr lang="nl-NL" sz="1700" dirty="0"/>
              <a:t>Lukt dit niet binnen 2 jaar: wettelijke </a:t>
            </a:r>
            <a:r>
              <a:rPr lang="nl-NL" sz="1700" b="0" i="0" baseline="0" dirty="0"/>
              <a:t>norm van 15% per gemeente</a:t>
            </a:r>
            <a:endParaRPr lang="en-US" sz="1700" dirty="0"/>
          </a:p>
          <a:p>
            <a:r>
              <a:rPr lang="nl-NL" sz="1700" dirty="0"/>
              <a:t>Gemeente mag zelf aanvullende urgente groepen aanwijzen, </a:t>
            </a:r>
            <a:br>
              <a:rPr lang="nl-NL" sz="1700" dirty="0"/>
            </a:br>
            <a:r>
              <a:rPr lang="nl-NL" sz="1700" dirty="0"/>
              <a:t>vallen in principe buiten regionale afspraken</a:t>
            </a:r>
          </a:p>
          <a:p>
            <a:r>
              <a:rPr lang="nl-NL" sz="1700" dirty="0"/>
              <a:t>Wet regie regelt </a:t>
            </a:r>
            <a:r>
              <a:rPr lang="nl-NL" sz="1700" b="1" dirty="0"/>
              <a:t>niet </a:t>
            </a:r>
            <a:r>
              <a:rPr lang="nl-NL" sz="1700" dirty="0"/>
              <a:t>huisvesting statushouders. </a:t>
            </a:r>
            <a:br>
              <a:rPr lang="nl-NL" sz="1700" dirty="0"/>
            </a:br>
            <a:endParaRPr lang="nl-NL" dirty="0"/>
          </a:p>
        </p:txBody>
      </p:sp>
      <p:pic>
        <p:nvPicPr>
          <p:cNvPr id="9" name="Afbeelding 8" descr="Afbeelding met kleding, tekenfilm, mouw&#10;&#10;Automatisch gegenereerde beschrijving">
            <a:extLst>
              <a:ext uri="{FF2B5EF4-FFF2-40B4-BE49-F238E27FC236}">
                <a16:creationId xmlns:a16="http://schemas.microsoft.com/office/drawing/2014/main" id="{904CDB2C-533A-B279-17C8-765294DC81E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66648" y="5006321"/>
            <a:ext cx="524148" cy="1736983"/>
          </a:xfrm>
          <a:prstGeom prst="rect">
            <a:avLst/>
          </a:prstGeom>
        </p:spPr>
      </p:pic>
      <p:pic>
        <p:nvPicPr>
          <p:cNvPr id="11" name="Afbeelding 10" descr="Afbeelding met kleding, mouw&#10;&#10;Automatisch gegenereerde beschrijving">
            <a:extLst>
              <a:ext uri="{FF2B5EF4-FFF2-40B4-BE49-F238E27FC236}">
                <a16:creationId xmlns:a16="http://schemas.microsoft.com/office/drawing/2014/main" id="{2ACA9B12-CF1A-43D2-2D37-F22A84A0598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9399" y="5098832"/>
            <a:ext cx="617249" cy="1588098"/>
          </a:xfrm>
          <a:prstGeom prst="rect">
            <a:avLst/>
          </a:prstGeom>
        </p:spPr>
      </p:pic>
      <p:sp>
        <p:nvSpPr>
          <p:cNvPr id="12" name="Tijdelijke aanduiding voor voettekst 4">
            <a:extLst>
              <a:ext uri="{FF2B5EF4-FFF2-40B4-BE49-F238E27FC236}">
                <a16:creationId xmlns:a16="http://schemas.microsoft.com/office/drawing/2014/main" id="{D248DEFF-D224-4E6D-3F2A-E9C86502CC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</p:spPr>
        <p:txBody>
          <a:bodyPr/>
          <a:lstStyle/>
          <a:p>
            <a:r>
              <a:rPr lang="nl-NL" dirty="0"/>
              <a:t>Oktober 2024</a:t>
            </a:r>
            <a:r>
              <a:rPr lang="en-US" dirty="0"/>
              <a:t> |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421792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D71F2EA-E517-E817-C10F-6F56FE611B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081659" y="1719757"/>
            <a:ext cx="6375849" cy="4742003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nl-NL" sz="4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Escalatiemodel</a:t>
            </a:r>
            <a:r>
              <a:rPr lang="nl-NL" sz="4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per woningmarktregio: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4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Alle gemeenten hebben binnen termijn van 2 jaar een huisvestingsverordening met urgentieregeling en regionale afspraken.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4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Indien dit niet lukt, moeten alle gemeenten tenminste 15% van de vrijkomende sociale huur toewijzen aan wettelijk </a:t>
            </a:r>
            <a:r>
              <a:rPr lang="nl-NL" sz="4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urgenten</a:t>
            </a:r>
            <a:r>
              <a:rPr lang="nl-NL" sz="4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4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Indien een gemeente het wettelijk voorschrift niet uitvoert, komt de provincie in beeld. Tot en met in de plaats stellen: provincie kan desnoods huisvestingsverordening met urgentieregeling maken en/of woningen toewijzen.</a:t>
            </a:r>
          </a:p>
          <a:p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DAE00270-938B-97A6-113C-1ECBDF5E64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15</a:t>
            </a:fld>
            <a:endParaRPr lang="nl-NL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DDF7BFEB-BC9C-E08D-E9F4-21034D915F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412" y="1857747"/>
            <a:ext cx="938865" cy="4524703"/>
          </a:xfrm>
          <a:prstGeom prst="rect">
            <a:avLst/>
          </a:prstGeom>
        </p:spPr>
      </p:pic>
      <p:sp>
        <p:nvSpPr>
          <p:cNvPr id="12" name="Titel 3">
            <a:extLst>
              <a:ext uri="{FF2B5EF4-FFF2-40B4-BE49-F238E27FC236}">
                <a16:creationId xmlns:a16="http://schemas.microsoft.com/office/drawing/2014/main" id="{D0FE33C3-555A-E682-FEEC-72001FB763F2}"/>
              </a:ext>
            </a:extLst>
          </p:cNvPr>
          <p:cNvSpPr txBox="1">
            <a:spLocks/>
          </p:cNvSpPr>
          <p:nvPr/>
        </p:nvSpPr>
        <p:spPr>
          <a:xfrm>
            <a:off x="417490" y="735120"/>
            <a:ext cx="11152536" cy="70252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2800" b="1" dirty="0">
                <a:solidFill>
                  <a:schemeClr val="tx2">
                    <a:lumMod val="50000"/>
                  </a:schemeClr>
                </a:solidFill>
                <a:latin typeface="Verdana (Hoofdtekst)"/>
              </a:rPr>
              <a:t>Hoe werkt de evenredige verdeling in de praktijk?</a:t>
            </a:r>
          </a:p>
        </p:txBody>
      </p:sp>
    </p:spTree>
    <p:extLst>
      <p:ext uri="{BB962C8B-B14F-4D97-AF65-F5344CB8AC3E}">
        <p14:creationId xmlns:p14="http://schemas.microsoft.com/office/powerpoint/2010/main" val="13683346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108DD0-D8FA-FA5B-EAC7-6F4BA55892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300" y="916146"/>
            <a:ext cx="10033200" cy="720000"/>
          </a:xfrm>
        </p:spPr>
        <p:txBody>
          <a:bodyPr/>
          <a:lstStyle/>
          <a:p>
            <a:r>
              <a:rPr lang="en-US" sz="2800" dirty="0" err="1"/>
              <a:t>Waaruit</a:t>
            </a:r>
            <a:r>
              <a:rPr lang="en-US" sz="2800" dirty="0"/>
              <a:t> </a:t>
            </a:r>
            <a:r>
              <a:rPr lang="en-US" sz="2800" dirty="0" err="1"/>
              <a:t>bestaat</a:t>
            </a:r>
            <a:r>
              <a:rPr lang="en-US" sz="2800" dirty="0"/>
              <a:t> </a:t>
            </a:r>
            <a:r>
              <a:rPr lang="en-US" sz="2800" dirty="0" err="1"/>
              <a:t>straks</a:t>
            </a:r>
            <a:r>
              <a:rPr lang="en-US" sz="2800" dirty="0"/>
              <a:t> </a:t>
            </a:r>
            <a:r>
              <a:rPr lang="en-US" sz="2800" dirty="0" err="1"/>
              <a:t>een</a:t>
            </a:r>
            <a:r>
              <a:rPr lang="en-US" sz="2800" dirty="0"/>
              <a:t> </a:t>
            </a:r>
            <a:r>
              <a:rPr lang="en-US" sz="2800" dirty="0" err="1"/>
              <a:t>huisvestingsverordening</a:t>
            </a:r>
            <a:r>
              <a:rPr lang="en-US" sz="2800" dirty="0"/>
              <a:t>?</a:t>
            </a:r>
            <a:endParaRPr lang="nl-NL" dirty="0"/>
          </a:p>
        </p:txBody>
      </p:sp>
      <p:graphicFrame>
        <p:nvGraphicFramePr>
          <p:cNvPr id="5" name="Tijdelijke aanduiding voor inhoud 4">
            <a:extLst>
              <a:ext uri="{FF2B5EF4-FFF2-40B4-BE49-F238E27FC236}">
                <a16:creationId xmlns:a16="http://schemas.microsoft.com/office/drawing/2014/main" id="{B1006C57-32ED-B9D5-481F-E5AAD333474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90332530"/>
              </p:ext>
            </p:extLst>
          </p:nvPr>
        </p:nvGraphicFramePr>
        <p:xfrm>
          <a:off x="1079500" y="1800225"/>
          <a:ext cx="10033000" cy="4500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196335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61DB57-CEBF-F53C-CC54-BE6E7B3666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8227E53F-5935-87C7-3406-9193A2B513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3411" y="1556657"/>
            <a:ext cx="10347481" cy="4664756"/>
          </a:xfrm>
        </p:spPr>
        <p:txBody>
          <a:bodyPr>
            <a:normAutofit fontScale="92500" lnSpcReduction="10000"/>
          </a:bodyPr>
          <a:lstStyle/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Verschillende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mogelijkheden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R="0" lvl="0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Regionale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urgentiecommissie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bestaande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uit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 defTabSz="914400" fontAlgn="auto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Char char="-"/>
              <a:defRPr/>
            </a:pP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Onafhankelijke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externe 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partij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 defTabSz="914400" fontAlgn="auto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Char char="-"/>
              <a:defRPr/>
            </a:pPr>
            <a:r>
              <a:rPr lang="nl-NL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Afvaardiging van gemeenten</a:t>
            </a:r>
          </a:p>
          <a:p>
            <a:pPr lvl="1" defTabSz="914400" fontAlgn="auto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Char char="-"/>
              <a:defRPr/>
            </a:pPr>
            <a:r>
              <a:rPr lang="nl-NL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Afvaardiging van gemeenten en corporaties</a:t>
            </a:r>
          </a:p>
          <a:p>
            <a:pPr defTabSz="914400" fontAlgn="auto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nl-N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Lokale urgentiecommissies, bestaande uit:</a:t>
            </a:r>
          </a:p>
          <a:p>
            <a:pPr lvl="1" defTabSz="914400" fontAlgn="auto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Char char="-"/>
              <a:defRPr/>
            </a:pPr>
            <a:r>
              <a:rPr lang="nl-NL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Onafhankelijke externe partij</a:t>
            </a:r>
          </a:p>
          <a:p>
            <a:pPr lvl="1" defTabSz="914400" fontAlgn="auto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Char char="-"/>
              <a:defRPr/>
            </a:pPr>
            <a:r>
              <a:rPr lang="nl-NL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Afvaardiging van gemeente</a:t>
            </a:r>
          </a:p>
          <a:p>
            <a:pPr lvl="1" defTabSz="914400" fontAlgn="auto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Char char="-"/>
              <a:defRPr/>
            </a:pPr>
            <a:r>
              <a:rPr lang="nl-NL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Afvaardiging van corporatie(s) -&gt; Mandaatverlening aan corporatie(s)</a:t>
            </a:r>
          </a:p>
          <a:p>
            <a:pPr marL="269875" lvl="1" indent="0" defTabSz="914400" fontAlgn="auto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nl-NL" sz="20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Let op: urgenties afgegeven in de ene gemeenten kunnen in de andere gemeente verzilverd worden!</a:t>
            </a:r>
          </a:p>
          <a:p>
            <a:pPr lvl="1" defTabSz="914400" fontAlgn="auto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Char char="-"/>
              <a:defRPr/>
            </a:pPr>
            <a:endParaRPr lang="nl-NL" sz="7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034B9D5D-353D-29A4-D7F3-D7E79546C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114" y="1052514"/>
            <a:ext cx="10923588" cy="504144"/>
          </a:xfrm>
        </p:spPr>
        <p:txBody>
          <a:bodyPr anchor="t">
            <a:normAutofit/>
          </a:bodyPr>
          <a:lstStyle/>
          <a:p>
            <a:r>
              <a:rPr lang="nl-NL" sz="2800" b="1" dirty="0">
                <a:solidFill>
                  <a:schemeClr val="accent3">
                    <a:lumMod val="50000"/>
                    <a:lumOff val="50000"/>
                  </a:schemeClr>
                </a:solidFill>
              </a:rPr>
              <a:t> Inrichting van toewijzing </a:t>
            </a:r>
            <a:r>
              <a:rPr lang="nl-NL" sz="2800" b="1" dirty="0" err="1">
                <a:solidFill>
                  <a:schemeClr val="accent3">
                    <a:lumMod val="50000"/>
                    <a:lumOff val="50000"/>
                  </a:schemeClr>
                </a:solidFill>
              </a:rPr>
              <a:t>urgenten</a:t>
            </a:r>
            <a:endParaRPr lang="nl-NL" sz="2800" b="1" dirty="0">
              <a:solidFill>
                <a:schemeClr val="accent3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A55A2F88-EA97-A86D-3875-379F89C55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199" y="6221413"/>
            <a:ext cx="5005389" cy="322075"/>
          </a:xfrm>
        </p:spPr>
        <p:txBody>
          <a:bodyPr anchor="b">
            <a:normAutofit fontScale="92500" lnSpcReduction="20000"/>
          </a:bodyPr>
          <a:lstStyle/>
          <a:p>
            <a:pPr>
              <a:spcAft>
                <a:spcPts val="600"/>
              </a:spcAft>
            </a:pPr>
            <a:fld id="{10A0A6AF-03C5-477E-939A-E28F7E7F05EA}" type="slidenum">
              <a:rPr lang="nl-NL" smtClean="0"/>
              <a:pPr>
                <a:spcAft>
                  <a:spcPts val="600"/>
                </a:spcAft>
              </a:pPr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430428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DDB632-7B25-D59B-4B23-4A0F9F7D8B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B0EBA1BF-DA8C-97FB-1115-8B213EBFA9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3411" y="1556657"/>
            <a:ext cx="10347481" cy="4664756"/>
          </a:xfrm>
        </p:spPr>
        <p:txBody>
          <a:bodyPr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sz="20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 urgente groep kan dit verschillend zijn.</a:t>
            </a:r>
          </a:p>
          <a:p>
            <a:pPr marL="0" marR="0" lvl="0" indent="0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US" sz="20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sz="20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Verschillende mogelijkheden:</a:t>
            </a:r>
          </a:p>
          <a:p>
            <a:pPr marR="0" lvl="0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Zelf zoeken, eventueel periode verlengen, hulp bij zelf zoeken, intrekken urgentie bij geen actie.</a:t>
            </a:r>
          </a:p>
          <a:p>
            <a:pPr marR="0" lvl="0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Eerst zelf zoeken, daarna directe bemiddeling</a:t>
            </a:r>
          </a:p>
          <a:p>
            <a:pPr marR="0" lvl="0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Directe bemiddeling door corporatie</a:t>
            </a:r>
          </a:p>
          <a:p>
            <a:pPr marR="0" lvl="0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Directe bemiddeling door corporatie en zorgaanbieder gezamenlijk</a:t>
            </a:r>
            <a:endParaRPr lang="nl-NL" sz="7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26935EA4-7035-1EE7-A02E-9BB513C379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114" y="1052514"/>
            <a:ext cx="10923588" cy="504144"/>
          </a:xfrm>
        </p:spPr>
        <p:txBody>
          <a:bodyPr anchor="t">
            <a:normAutofit/>
          </a:bodyPr>
          <a:lstStyle/>
          <a:p>
            <a:r>
              <a:rPr lang="nl-NL" sz="2800" b="1" dirty="0">
                <a:solidFill>
                  <a:schemeClr val="accent3">
                    <a:lumMod val="50000"/>
                    <a:lumOff val="50000"/>
                  </a:schemeClr>
                </a:solidFill>
              </a:rPr>
              <a:t> </a:t>
            </a:r>
            <a:r>
              <a:rPr lang="nl-NL" sz="2800" dirty="0">
                <a:solidFill>
                  <a:schemeClr val="accent3">
                    <a:lumMod val="50000"/>
                    <a:lumOff val="50000"/>
                  </a:schemeClr>
                </a:solidFill>
              </a:rPr>
              <a:t>Directe bemiddeling of zelf zoeken door </a:t>
            </a:r>
            <a:r>
              <a:rPr lang="nl-NL" sz="2800" dirty="0" err="1">
                <a:solidFill>
                  <a:schemeClr val="accent3">
                    <a:lumMod val="50000"/>
                    <a:lumOff val="50000"/>
                  </a:schemeClr>
                </a:solidFill>
              </a:rPr>
              <a:t>urgenten</a:t>
            </a:r>
            <a:r>
              <a:rPr lang="nl-NL" sz="2800" dirty="0">
                <a:solidFill>
                  <a:schemeClr val="accent3">
                    <a:lumMod val="50000"/>
                    <a:lumOff val="50000"/>
                  </a:schemeClr>
                </a:solidFill>
              </a:rPr>
              <a:t>?</a:t>
            </a:r>
            <a:endParaRPr lang="nl-NL" sz="2800" b="1" dirty="0">
              <a:solidFill>
                <a:schemeClr val="accent3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CE6617C1-743D-23EB-16B6-5437419D9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199" y="6221413"/>
            <a:ext cx="5005389" cy="322075"/>
          </a:xfrm>
        </p:spPr>
        <p:txBody>
          <a:bodyPr anchor="b">
            <a:normAutofit fontScale="92500" lnSpcReduction="20000"/>
          </a:bodyPr>
          <a:lstStyle/>
          <a:p>
            <a:pPr>
              <a:spcAft>
                <a:spcPts val="600"/>
              </a:spcAft>
            </a:pPr>
            <a:fld id="{10A0A6AF-03C5-477E-939A-E28F7E7F05EA}" type="slidenum">
              <a:rPr lang="nl-NL" smtClean="0"/>
              <a:pPr>
                <a:spcAft>
                  <a:spcPts val="600"/>
                </a:spcAft>
              </a:pPr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874626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35372" y="1926432"/>
            <a:ext cx="764687" cy="207648"/>
          </a:xfrm>
          <a:prstGeom prst="rect">
            <a:avLst/>
          </a:prstGeom>
        </p:spPr>
        <p:txBody>
          <a:bodyPr vert="horz" wrap="square" lIns="0" tIns="12092" rIns="0" bIns="0" rtlCol="0">
            <a:spAutoFit/>
          </a:bodyPr>
          <a:lstStyle/>
          <a:p>
            <a:pPr marL="11516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70" b="0" i="0" u="none" strike="noStrike" kern="1200" cap="none" spc="-9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Woondeals</a:t>
            </a:r>
            <a:endParaRPr kumimoji="0" sz="127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182529" y="1765834"/>
            <a:ext cx="2587153" cy="627066"/>
          </a:xfrm>
          <a:custGeom>
            <a:avLst/>
            <a:gdLst/>
            <a:ahLst/>
            <a:cxnLst/>
            <a:rect l="l" t="t" r="r" b="b"/>
            <a:pathLst>
              <a:path w="2853054" h="691514">
                <a:moveTo>
                  <a:pt x="0" y="115315"/>
                </a:moveTo>
                <a:lnTo>
                  <a:pt x="9052" y="70401"/>
                </a:lnTo>
                <a:lnTo>
                  <a:pt x="33750" y="33750"/>
                </a:lnTo>
                <a:lnTo>
                  <a:pt x="70401" y="9052"/>
                </a:lnTo>
                <a:lnTo>
                  <a:pt x="115316" y="0"/>
                </a:lnTo>
                <a:lnTo>
                  <a:pt x="2737739" y="0"/>
                </a:lnTo>
                <a:lnTo>
                  <a:pt x="2782653" y="9052"/>
                </a:lnTo>
                <a:lnTo>
                  <a:pt x="2819304" y="33750"/>
                </a:lnTo>
                <a:lnTo>
                  <a:pt x="2844002" y="70401"/>
                </a:lnTo>
                <a:lnTo>
                  <a:pt x="2853054" y="115315"/>
                </a:lnTo>
                <a:lnTo>
                  <a:pt x="2853054" y="576199"/>
                </a:lnTo>
                <a:lnTo>
                  <a:pt x="2844002" y="621113"/>
                </a:lnTo>
                <a:lnTo>
                  <a:pt x="2819304" y="657764"/>
                </a:lnTo>
                <a:lnTo>
                  <a:pt x="2782653" y="682462"/>
                </a:lnTo>
                <a:lnTo>
                  <a:pt x="2737739" y="691514"/>
                </a:lnTo>
                <a:lnTo>
                  <a:pt x="115316" y="691514"/>
                </a:lnTo>
                <a:lnTo>
                  <a:pt x="70401" y="682462"/>
                </a:lnTo>
                <a:lnTo>
                  <a:pt x="33750" y="657764"/>
                </a:lnTo>
                <a:lnTo>
                  <a:pt x="9052" y="621113"/>
                </a:lnTo>
                <a:lnTo>
                  <a:pt x="0" y="576199"/>
                </a:lnTo>
                <a:lnTo>
                  <a:pt x="0" y="115315"/>
                </a:lnTo>
                <a:close/>
              </a:path>
            </a:pathLst>
          </a:custGeom>
          <a:ln w="19050">
            <a:solidFill>
              <a:srgbClr val="EC7C3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632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368692" y="1858858"/>
            <a:ext cx="2335520" cy="515142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 marL="11516" marR="4607" lvl="0" indent="52399" algn="l" defTabSz="914400" rtl="0" eaLnBrk="1" fontAlgn="auto" latinLnBrk="0" hangingPunct="1">
              <a:lnSpc>
                <a:spcPct val="101699"/>
              </a:lnSpc>
              <a:spcBef>
                <a:spcPts val="6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88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Ver</a:t>
            </a:r>
            <a:r>
              <a:rPr kumimoji="0" lang="en-US" sz="1088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zoek rijk: woondeals ver</a:t>
            </a:r>
            <a:r>
              <a:rPr kumimoji="0" sz="1088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rijken</a:t>
            </a:r>
            <a:r>
              <a:rPr kumimoji="0" sz="1088" b="0" i="0" u="none" strike="noStrike" kern="1200" cap="none" spc="-14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08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met</a:t>
            </a:r>
            <a:r>
              <a:rPr kumimoji="0" sz="1088" b="0" i="0" u="none" strike="noStrike" kern="1200" cap="none" spc="-9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08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bouwopgave</a:t>
            </a:r>
            <a:r>
              <a:rPr kumimoji="0" sz="1088" b="0" i="0" u="none" strike="noStrike" kern="1200" cap="none" spc="-14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08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ouderen</a:t>
            </a:r>
            <a:r>
              <a:rPr kumimoji="0" sz="1088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088" b="0" i="0" u="none" strike="noStrike" kern="1200" cap="none" spc="-23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 </a:t>
            </a:r>
            <a:r>
              <a:rPr kumimoji="0" sz="108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studenten</a:t>
            </a:r>
            <a:r>
              <a:rPr kumimoji="0" sz="1088" b="0" i="0" u="none" strike="noStrike" kern="1200" cap="none" spc="-9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08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obv</a:t>
            </a:r>
            <a:r>
              <a:rPr kumimoji="0" sz="1088" b="0" i="0" u="none" strike="noStrike" kern="1200" cap="none" spc="-27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08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afspraken</a:t>
            </a:r>
            <a:r>
              <a:rPr kumimoji="0" sz="1088" b="0" i="0" u="none" strike="noStrike" kern="1200" cap="none" spc="-14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08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ouderen</a:t>
            </a:r>
            <a:r>
              <a:rPr kumimoji="0" sz="1088" b="0" i="0" u="none" strike="noStrike" kern="1200" cap="none" spc="-9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08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</a:t>
            </a:r>
            <a:r>
              <a:rPr kumimoji="0" sz="1088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088" b="0" i="0" u="none" strike="noStrike" kern="1200" cap="none" spc="-23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LAS</a:t>
            </a:r>
            <a:endParaRPr kumimoji="0" sz="1088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355835" y="4870011"/>
            <a:ext cx="1579604" cy="630521"/>
          </a:xfrm>
          <a:custGeom>
            <a:avLst/>
            <a:gdLst/>
            <a:ahLst/>
            <a:cxnLst/>
            <a:rect l="l" t="t" r="r" b="b"/>
            <a:pathLst>
              <a:path w="1486535" h="695325">
                <a:moveTo>
                  <a:pt x="0" y="115950"/>
                </a:moveTo>
                <a:lnTo>
                  <a:pt x="9106" y="70830"/>
                </a:lnTo>
                <a:lnTo>
                  <a:pt x="33940" y="33972"/>
                </a:lnTo>
                <a:lnTo>
                  <a:pt x="70776" y="9116"/>
                </a:lnTo>
                <a:lnTo>
                  <a:pt x="115887" y="0"/>
                </a:lnTo>
                <a:lnTo>
                  <a:pt x="1370583" y="0"/>
                </a:lnTo>
                <a:lnTo>
                  <a:pt x="1415704" y="9116"/>
                </a:lnTo>
                <a:lnTo>
                  <a:pt x="1452562" y="33972"/>
                </a:lnTo>
                <a:lnTo>
                  <a:pt x="1477418" y="70830"/>
                </a:lnTo>
                <a:lnTo>
                  <a:pt x="1486535" y="115950"/>
                </a:lnTo>
                <a:lnTo>
                  <a:pt x="1486535" y="579373"/>
                </a:lnTo>
                <a:lnTo>
                  <a:pt x="1477418" y="624494"/>
                </a:lnTo>
                <a:lnTo>
                  <a:pt x="1452562" y="661352"/>
                </a:lnTo>
                <a:lnTo>
                  <a:pt x="1415704" y="686208"/>
                </a:lnTo>
                <a:lnTo>
                  <a:pt x="1370583" y="695324"/>
                </a:lnTo>
                <a:lnTo>
                  <a:pt x="115887" y="695324"/>
                </a:lnTo>
                <a:lnTo>
                  <a:pt x="70776" y="686208"/>
                </a:lnTo>
                <a:lnTo>
                  <a:pt x="33940" y="661352"/>
                </a:lnTo>
                <a:lnTo>
                  <a:pt x="9106" y="624494"/>
                </a:lnTo>
                <a:lnTo>
                  <a:pt x="0" y="579373"/>
                </a:lnTo>
                <a:lnTo>
                  <a:pt x="0" y="115950"/>
                </a:lnTo>
                <a:close/>
              </a:path>
            </a:pathLst>
          </a:custGeom>
          <a:ln w="19050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632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635499" y="4945798"/>
            <a:ext cx="977740" cy="426867"/>
          </a:xfrm>
          <a:prstGeom prst="rect">
            <a:avLst/>
          </a:prstGeom>
        </p:spPr>
        <p:txBody>
          <a:bodyPr vert="horz" wrap="square" lIns="0" tIns="10941" rIns="0" bIns="0" rtlCol="0">
            <a:spAutoFit/>
          </a:bodyPr>
          <a:lstStyle/>
          <a:p>
            <a:pPr marL="43186" marR="4607" lvl="0" indent="-32246" algn="l" defTabSz="914400" rtl="0" eaLnBrk="1" fontAlgn="auto" latinLnBrk="0" hangingPunct="1">
              <a:lnSpc>
                <a:spcPct val="109300"/>
              </a:lnSpc>
              <a:spcBef>
                <a:spcPts val="8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7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Wonen</a:t>
            </a:r>
            <a:r>
              <a:rPr kumimoji="0" sz="1270" b="0" i="0" u="none" strike="noStrike" kern="1200" cap="none" spc="-9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27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&amp;</a:t>
            </a:r>
            <a:r>
              <a:rPr kumimoji="0" sz="1270" b="0" i="0" u="none" strike="noStrike" kern="1200" cap="none" spc="-9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270" b="0" i="0" u="none" strike="noStrike" kern="1200" cap="none" spc="-18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Zorg </a:t>
            </a:r>
            <a:r>
              <a:rPr kumimoji="0" sz="127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voor</a:t>
            </a:r>
            <a:r>
              <a:rPr kumimoji="0" sz="1270" b="0" i="0" u="none" strike="noStrike" kern="1200" cap="none" spc="-14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270" b="0" i="0" u="none" strike="noStrike" kern="1200" cap="none" spc="-9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ouderen</a:t>
            </a:r>
            <a:endParaRPr kumimoji="0" sz="127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3890959" y="835342"/>
            <a:ext cx="1290985" cy="814783"/>
            <a:chOff x="3708400" y="932180"/>
            <a:chExt cx="1423670" cy="898525"/>
          </a:xfrm>
        </p:grpSpPr>
        <p:sp>
          <p:nvSpPr>
            <p:cNvPr id="11" name="object 11"/>
            <p:cNvSpPr/>
            <p:nvPr/>
          </p:nvSpPr>
          <p:spPr>
            <a:xfrm>
              <a:off x="3714750" y="938530"/>
              <a:ext cx="1410970" cy="885825"/>
            </a:xfrm>
            <a:custGeom>
              <a:avLst/>
              <a:gdLst/>
              <a:ahLst/>
              <a:cxnLst/>
              <a:rect l="l" t="t" r="r" b="b"/>
              <a:pathLst>
                <a:path w="1410970" h="885825">
                  <a:moveTo>
                    <a:pt x="967994" y="0"/>
                  </a:moveTo>
                  <a:lnTo>
                    <a:pt x="0" y="0"/>
                  </a:lnTo>
                  <a:lnTo>
                    <a:pt x="442849" y="442975"/>
                  </a:lnTo>
                  <a:lnTo>
                    <a:pt x="0" y="885824"/>
                  </a:lnTo>
                  <a:lnTo>
                    <a:pt x="967994" y="885824"/>
                  </a:lnTo>
                  <a:lnTo>
                    <a:pt x="1410970" y="442975"/>
                  </a:lnTo>
                  <a:lnTo>
                    <a:pt x="967994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63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" name="object 12"/>
            <p:cNvSpPr/>
            <p:nvPr/>
          </p:nvSpPr>
          <p:spPr>
            <a:xfrm>
              <a:off x="3714750" y="938530"/>
              <a:ext cx="1410970" cy="885825"/>
            </a:xfrm>
            <a:custGeom>
              <a:avLst/>
              <a:gdLst/>
              <a:ahLst/>
              <a:cxnLst/>
              <a:rect l="l" t="t" r="r" b="b"/>
              <a:pathLst>
                <a:path w="1410970" h="885825">
                  <a:moveTo>
                    <a:pt x="0" y="0"/>
                  </a:moveTo>
                  <a:lnTo>
                    <a:pt x="967994" y="0"/>
                  </a:lnTo>
                  <a:lnTo>
                    <a:pt x="1410970" y="442975"/>
                  </a:lnTo>
                  <a:lnTo>
                    <a:pt x="967994" y="885824"/>
                  </a:lnTo>
                  <a:lnTo>
                    <a:pt x="0" y="885824"/>
                  </a:lnTo>
                  <a:lnTo>
                    <a:pt x="442849" y="442975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63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4441782" y="1132170"/>
            <a:ext cx="349522" cy="207648"/>
          </a:xfrm>
          <a:prstGeom prst="rect">
            <a:avLst/>
          </a:prstGeom>
        </p:spPr>
        <p:txBody>
          <a:bodyPr vert="horz" wrap="square" lIns="0" tIns="12092" rIns="0" bIns="0" rtlCol="0">
            <a:spAutoFit/>
          </a:bodyPr>
          <a:lstStyle/>
          <a:p>
            <a:pPr marL="11516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70" b="0" i="0" u="none" strike="noStrike" kern="1200" cap="none" spc="-1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2024</a:t>
            </a:r>
            <a:endParaRPr kumimoji="0" sz="127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6013658" y="2638086"/>
            <a:ext cx="1210486" cy="959923"/>
          </a:xfrm>
          <a:custGeom>
            <a:avLst/>
            <a:gdLst/>
            <a:ahLst/>
            <a:cxnLst/>
            <a:rect l="l" t="t" r="r" b="b"/>
            <a:pathLst>
              <a:path w="4248150" h="409575">
                <a:moveTo>
                  <a:pt x="0" y="68199"/>
                </a:moveTo>
                <a:lnTo>
                  <a:pt x="5369" y="41683"/>
                </a:lnTo>
                <a:lnTo>
                  <a:pt x="20002" y="20002"/>
                </a:lnTo>
                <a:lnTo>
                  <a:pt x="41683" y="5369"/>
                </a:lnTo>
                <a:lnTo>
                  <a:pt x="68199" y="0"/>
                </a:lnTo>
                <a:lnTo>
                  <a:pt x="4179951" y="0"/>
                </a:lnTo>
                <a:lnTo>
                  <a:pt x="4206466" y="5369"/>
                </a:lnTo>
                <a:lnTo>
                  <a:pt x="4228147" y="20002"/>
                </a:lnTo>
                <a:lnTo>
                  <a:pt x="4242780" y="41683"/>
                </a:lnTo>
                <a:lnTo>
                  <a:pt x="4248150" y="68199"/>
                </a:lnTo>
                <a:lnTo>
                  <a:pt x="4248150" y="341375"/>
                </a:lnTo>
                <a:lnTo>
                  <a:pt x="4242780" y="367891"/>
                </a:lnTo>
                <a:lnTo>
                  <a:pt x="4228147" y="389572"/>
                </a:lnTo>
                <a:lnTo>
                  <a:pt x="4206466" y="404205"/>
                </a:lnTo>
                <a:lnTo>
                  <a:pt x="4179951" y="409575"/>
                </a:lnTo>
                <a:lnTo>
                  <a:pt x="68199" y="409575"/>
                </a:lnTo>
                <a:lnTo>
                  <a:pt x="41683" y="404205"/>
                </a:lnTo>
                <a:lnTo>
                  <a:pt x="20002" y="389572"/>
                </a:lnTo>
                <a:lnTo>
                  <a:pt x="5369" y="367891"/>
                </a:lnTo>
                <a:lnTo>
                  <a:pt x="0" y="341375"/>
                </a:lnTo>
                <a:lnTo>
                  <a:pt x="0" y="68199"/>
                </a:lnTo>
                <a:close/>
              </a:path>
            </a:pathLst>
          </a:custGeom>
          <a:ln w="19050">
            <a:solidFill>
              <a:srgbClr val="6FAC4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632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064258" y="2649960"/>
            <a:ext cx="1125166" cy="848717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 marR="0" lvl="0" indent="0" algn="ctr" defTabSz="914400" rtl="0" eaLnBrk="1" fontAlgn="auto" latinLnBrk="0" hangingPunct="1">
              <a:lnSpc>
                <a:spcPct val="100000"/>
              </a:lnSpc>
              <a:spcBef>
                <a:spcPts val="9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88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Opstellen</a:t>
            </a:r>
            <a:r>
              <a:rPr kumimoji="0" lang="en-US" sz="1088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huisvestings-verordening incl</a:t>
            </a:r>
            <a:r>
              <a:rPr kumimoji="0" sz="1088" b="0" i="0" u="none" strike="noStrike" kern="1200" cap="none" spc="-23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08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urgentieregeling</a:t>
            </a:r>
            <a:r>
              <a:rPr kumimoji="0" sz="1088" b="0" i="0" u="none" strike="noStrike" kern="1200" cap="none" spc="-18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088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+</a:t>
            </a:r>
            <a:r>
              <a:rPr kumimoji="0" sz="1088" b="0" i="0" u="none" strike="noStrike" kern="1200" cap="none" spc="-14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n-US" sz="1088" b="0" i="0" u="none" strike="noStrike" kern="1200" cap="none" spc="-14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regionale </a:t>
            </a:r>
            <a:r>
              <a:rPr kumimoji="0" sz="1088" b="0" i="0" u="none" strike="noStrike" kern="1200" cap="none" spc="-9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verde</a:t>
            </a:r>
            <a:r>
              <a:rPr kumimoji="0" lang="en-US" sz="1088" b="0" i="0" u="none" strike="noStrike" kern="1200" cap="none" spc="-9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ling</a:t>
            </a:r>
            <a:endParaRPr kumimoji="0" sz="1088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5449238" y="828603"/>
            <a:ext cx="1290985" cy="814783"/>
            <a:chOff x="5249545" y="913765"/>
            <a:chExt cx="1423670" cy="898525"/>
          </a:xfrm>
          <a:solidFill>
            <a:schemeClr val="bg2">
              <a:lumMod val="75000"/>
            </a:schemeClr>
          </a:solidFill>
        </p:grpSpPr>
        <p:sp>
          <p:nvSpPr>
            <p:cNvPr id="22" name="object 22"/>
            <p:cNvSpPr/>
            <p:nvPr/>
          </p:nvSpPr>
          <p:spPr>
            <a:xfrm>
              <a:off x="5255895" y="920115"/>
              <a:ext cx="1410970" cy="885825"/>
            </a:xfrm>
            <a:custGeom>
              <a:avLst/>
              <a:gdLst/>
              <a:ahLst/>
              <a:cxnLst/>
              <a:rect l="l" t="t" r="r" b="b"/>
              <a:pathLst>
                <a:path w="1410970" h="885825">
                  <a:moveTo>
                    <a:pt x="968120" y="0"/>
                  </a:moveTo>
                  <a:lnTo>
                    <a:pt x="0" y="0"/>
                  </a:lnTo>
                  <a:lnTo>
                    <a:pt x="442975" y="442975"/>
                  </a:lnTo>
                  <a:lnTo>
                    <a:pt x="0" y="885825"/>
                  </a:lnTo>
                  <a:lnTo>
                    <a:pt x="968120" y="885825"/>
                  </a:lnTo>
                  <a:lnTo>
                    <a:pt x="1410970" y="442975"/>
                  </a:lnTo>
                  <a:lnTo>
                    <a:pt x="968120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63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" name="object 23"/>
            <p:cNvSpPr/>
            <p:nvPr/>
          </p:nvSpPr>
          <p:spPr>
            <a:xfrm>
              <a:off x="5255895" y="920115"/>
              <a:ext cx="1410970" cy="885825"/>
            </a:xfrm>
            <a:custGeom>
              <a:avLst/>
              <a:gdLst/>
              <a:ahLst/>
              <a:cxnLst/>
              <a:rect l="l" t="t" r="r" b="b"/>
              <a:pathLst>
                <a:path w="1410970" h="885825">
                  <a:moveTo>
                    <a:pt x="0" y="0"/>
                  </a:moveTo>
                  <a:lnTo>
                    <a:pt x="968120" y="0"/>
                  </a:lnTo>
                  <a:lnTo>
                    <a:pt x="1410970" y="442975"/>
                  </a:lnTo>
                  <a:lnTo>
                    <a:pt x="968120" y="885825"/>
                  </a:lnTo>
                  <a:lnTo>
                    <a:pt x="0" y="885825"/>
                  </a:lnTo>
                  <a:lnTo>
                    <a:pt x="442975" y="44297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63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5942139" y="1146376"/>
            <a:ext cx="349522" cy="207648"/>
          </a:xfrm>
          <a:prstGeom prst="rect">
            <a:avLst/>
          </a:prstGeom>
        </p:spPr>
        <p:txBody>
          <a:bodyPr vert="horz" wrap="square" lIns="0" tIns="12092" rIns="0" bIns="0" rtlCol="0">
            <a:spAutoFit/>
          </a:bodyPr>
          <a:lstStyle/>
          <a:p>
            <a:pPr marL="11516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70" b="0" i="0" u="none" strike="noStrike" kern="1200" cap="none" spc="-1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2025</a:t>
            </a:r>
            <a:endParaRPr kumimoji="0" sz="127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6930584" y="838582"/>
            <a:ext cx="1290985" cy="814783"/>
            <a:chOff x="6915150" y="941070"/>
            <a:chExt cx="1423670" cy="898525"/>
          </a:xfrm>
        </p:grpSpPr>
        <p:sp>
          <p:nvSpPr>
            <p:cNvPr id="26" name="object 26"/>
            <p:cNvSpPr/>
            <p:nvPr/>
          </p:nvSpPr>
          <p:spPr>
            <a:xfrm>
              <a:off x="6921500" y="947420"/>
              <a:ext cx="1410970" cy="885825"/>
            </a:xfrm>
            <a:custGeom>
              <a:avLst/>
              <a:gdLst/>
              <a:ahLst/>
              <a:cxnLst/>
              <a:rect l="l" t="t" r="r" b="b"/>
              <a:pathLst>
                <a:path w="1410970" h="885825">
                  <a:moveTo>
                    <a:pt x="967994" y="0"/>
                  </a:moveTo>
                  <a:lnTo>
                    <a:pt x="0" y="0"/>
                  </a:lnTo>
                  <a:lnTo>
                    <a:pt x="442849" y="442976"/>
                  </a:lnTo>
                  <a:lnTo>
                    <a:pt x="0" y="885825"/>
                  </a:lnTo>
                  <a:lnTo>
                    <a:pt x="967994" y="885825"/>
                  </a:lnTo>
                  <a:lnTo>
                    <a:pt x="1410970" y="442976"/>
                  </a:lnTo>
                  <a:lnTo>
                    <a:pt x="967994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63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" name="object 27"/>
            <p:cNvSpPr/>
            <p:nvPr/>
          </p:nvSpPr>
          <p:spPr>
            <a:xfrm>
              <a:off x="6921500" y="947420"/>
              <a:ext cx="1410970" cy="885825"/>
            </a:xfrm>
            <a:custGeom>
              <a:avLst/>
              <a:gdLst/>
              <a:ahLst/>
              <a:cxnLst/>
              <a:rect l="l" t="t" r="r" b="b"/>
              <a:pathLst>
                <a:path w="1410970" h="885825">
                  <a:moveTo>
                    <a:pt x="0" y="0"/>
                  </a:moveTo>
                  <a:lnTo>
                    <a:pt x="967994" y="0"/>
                  </a:lnTo>
                  <a:lnTo>
                    <a:pt x="1410970" y="442976"/>
                  </a:lnTo>
                  <a:lnTo>
                    <a:pt x="967994" y="885825"/>
                  </a:lnTo>
                  <a:lnTo>
                    <a:pt x="0" y="885825"/>
                  </a:lnTo>
                  <a:lnTo>
                    <a:pt x="442849" y="442976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63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7434023" y="1146376"/>
            <a:ext cx="349522" cy="207648"/>
          </a:xfrm>
          <a:prstGeom prst="rect">
            <a:avLst/>
          </a:prstGeom>
        </p:spPr>
        <p:txBody>
          <a:bodyPr vert="horz" wrap="square" lIns="0" tIns="12092" rIns="0" bIns="0" rtlCol="0">
            <a:spAutoFit/>
          </a:bodyPr>
          <a:lstStyle/>
          <a:p>
            <a:pPr marL="11516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70" b="0" i="0" u="none" strike="noStrike" kern="1200" cap="none" spc="-1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2026</a:t>
            </a:r>
            <a:endParaRPr kumimoji="0" sz="127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6015384" y="1796555"/>
            <a:ext cx="4304243" cy="627066"/>
          </a:xfrm>
          <a:custGeom>
            <a:avLst/>
            <a:gdLst/>
            <a:ahLst/>
            <a:cxnLst/>
            <a:rect l="l" t="t" r="r" b="b"/>
            <a:pathLst>
              <a:path w="3221990" h="691514">
                <a:moveTo>
                  <a:pt x="0" y="115315"/>
                </a:moveTo>
                <a:lnTo>
                  <a:pt x="9052" y="70401"/>
                </a:lnTo>
                <a:lnTo>
                  <a:pt x="33750" y="33750"/>
                </a:lnTo>
                <a:lnTo>
                  <a:pt x="70401" y="9052"/>
                </a:lnTo>
                <a:lnTo>
                  <a:pt x="115315" y="0"/>
                </a:lnTo>
                <a:lnTo>
                  <a:pt x="3106674" y="0"/>
                </a:lnTo>
                <a:lnTo>
                  <a:pt x="3151588" y="9052"/>
                </a:lnTo>
                <a:lnTo>
                  <a:pt x="3188239" y="33750"/>
                </a:lnTo>
                <a:lnTo>
                  <a:pt x="3212937" y="70401"/>
                </a:lnTo>
                <a:lnTo>
                  <a:pt x="3221990" y="115315"/>
                </a:lnTo>
                <a:lnTo>
                  <a:pt x="3221990" y="576199"/>
                </a:lnTo>
                <a:lnTo>
                  <a:pt x="3212937" y="621113"/>
                </a:lnTo>
                <a:lnTo>
                  <a:pt x="3188239" y="657764"/>
                </a:lnTo>
                <a:lnTo>
                  <a:pt x="3151588" y="682462"/>
                </a:lnTo>
                <a:lnTo>
                  <a:pt x="3106674" y="691514"/>
                </a:lnTo>
                <a:lnTo>
                  <a:pt x="115315" y="691514"/>
                </a:lnTo>
                <a:lnTo>
                  <a:pt x="70401" y="682462"/>
                </a:lnTo>
                <a:lnTo>
                  <a:pt x="33750" y="657764"/>
                </a:lnTo>
                <a:lnTo>
                  <a:pt x="9052" y="621113"/>
                </a:lnTo>
                <a:lnTo>
                  <a:pt x="0" y="576199"/>
                </a:lnTo>
                <a:lnTo>
                  <a:pt x="0" y="115315"/>
                </a:lnTo>
                <a:close/>
              </a:path>
            </a:pathLst>
          </a:custGeom>
          <a:ln w="19050">
            <a:solidFill>
              <a:srgbClr val="EC7C3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632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6163371" y="1858858"/>
            <a:ext cx="4026408" cy="344391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 marL="789446" marR="4607" lvl="0" indent="-778505" algn="l" defTabSz="914400" rtl="0" eaLnBrk="1" fontAlgn="auto" latinLnBrk="0" hangingPunct="1">
              <a:lnSpc>
                <a:spcPct val="101699"/>
              </a:lnSpc>
              <a:spcBef>
                <a:spcPts val="6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8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Verrijken</a:t>
            </a:r>
            <a:r>
              <a:rPr kumimoji="0" sz="1088" b="0" i="0" u="none" strike="noStrike" kern="1200" cap="none" spc="-18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08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met</a:t>
            </a:r>
            <a:r>
              <a:rPr kumimoji="0" sz="1088" b="0" i="0" u="none" strike="noStrike" kern="1200" cap="none" spc="-14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08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bouwopgave</a:t>
            </a:r>
            <a:r>
              <a:rPr kumimoji="0" sz="1088" b="0" i="0" u="none" strike="noStrike" kern="1200" cap="none" spc="-9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aandachtsgroepen </a:t>
            </a:r>
            <a:r>
              <a:rPr kumimoji="0" sz="1088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obv</a:t>
            </a:r>
            <a:r>
              <a:rPr kumimoji="0" sz="1088" b="0" i="0" u="none" strike="noStrike" kern="1200" cap="none" spc="-9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woonzorgvisie</a:t>
            </a:r>
            <a:r>
              <a:rPr kumimoji="0" lang="en-US" sz="1088" b="0" i="0" u="none" strike="noStrike" kern="1200" cap="none" spc="-9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/ volkshuisvestingsprogramma</a:t>
            </a:r>
            <a:endParaRPr kumimoji="0" sz="1088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1355834" y="2838210"/>
            <a:ext cx="1576618" cy="759799"/>
          </a:xfrm>
          <a:custGeom>
            <a:avLst/>
            <a:gdLst/>
            <a:ahLst/>
            <a:cxnLst/>
            <a:rect l="l" t="t" r="r" b="b"/>
            <a:pathLst>
              <a:path w="1470660" h="1884045">
                <a:moveTo>
                  <a:pt x="0" y="245110"/>
                </a:moveTo>
                <a:lnTo>
                  <a:pt x="4979" y="195708"/>
                </a:lnTo>
                <a:lnTo>
                  <a:pt x="19262" y="149697"/>
                </a:lnTo>
                <a:lnTo>
                  <a:pt x="41861" y="108061"/>
                </a:lnTo>
                <a:lnTo>
                  <a:pt x="71791" y="71786"/>
                </a:lnTo>
                <a:lnTo>
                  <a:pt x="108067" y="41857"/>
                </a:lnTo>
                <a:lnTo>
                  <a:pt x="149702" y="19260"/>
                </a:lnTo>
                <a:lnTo>
                  <a:pt x="195712" y="4979"/>
                </a:lnTo>
                <a:lnTo>
                  <a:pt x="245109" y="0"/>
                </a:lnTo>
                <a:lnTo>
                  <a:pt x="1225550" y="0"/>
                </a:lnTo>
                <a:lnTo>
                  <a:pt x="1274951" y="4979"/>
                </a:lnTo>
                <a:lnTo>
                  <a:pt x="1320962" y="19260"/>
                </a:lnTo>
                <a:lnTo>
                  <a:pt x="1362598" y="41857"/>
                </a:lnTo>
                <a:lnTo>
                  <a:pt x="1398873" y="71786"/>
                </a:lnTo>
                <a:lnTo>
                  <a:pt x="1428802" y="108061"/>
                </a:lnTo>
                <a:lnTo>
                  <a:pt x="1451399" y="149697"/>
                </a:lnTo>
                <a:lnTo>
                  <a:pt x="1465680" y="195708"/>
                </a:lnTo>
                <a:lnTo>
                  <a:pt x="1470660" y="245110"/>
                </a:lnTo>
                <a:lnTo>
                  <a:pt x="1470660" y="1638935"/>
                </a:lnTo>
                <a:lnTo>
                  <a:pt x="1465680" y="1688336"/>
                </a:lnTo>
                <a:lnTo>
                  <a:pt x="1451399" y="1734347"/>
                </a:lnTo>
                <a:lnTo>
                  <a:pt x="1428802" y="1775983"/>
                </a:lnTo>
                <a:lnTo>
                  <a:pt x="1398873" y="1812258"/>
                </a:lnTo>
                <a:lnTo>
                  <a:pt x="1362598" y="1842187"/>
                </a:lnTo>
                <a:lnTo>
                  <a:pt x="1320962" y="1864784"/>
                </a:lnTo>
                <a:lnTo>
                  <a:pt x="1274951" y="1879065"/>
                </a:lnTo>
                <a:lnTo>
                  <a:pt x="1225550" y="1884045"/>
                </a:lnTo>
                <a:lnTo>
                  <a:pt x="245109" y="1884045"/>
                </a:lnTo>
                <a:lnTo>
                  <a:pt x="195712" y="1879065"/>
                </a:lnTo>
                <a:lnTo>
                  <a:pt x="149702" y="1864784"/>
                </a:lnTo>
                <a:lnTo>
                  <a:pt x="108067" y="1842187"/>
                </a:lnTo>
                <a:lnTo>
                  <a:pt x="71791" y="1812258"/>
                </a:lnTo>
                <a:lnTo>
                  <a:pt x="41861" y="1775983"/>
                </a:lnTo>
                <a:lnTo>
                  <a:pt x="19262" y="1734347"/>
                </a:lnTo>
                <a:lnTo>
                  <a:pt x="4979" y="1688336"/>
                </a:lnTo>
                <a:lnTo>
                  <a:pt x="0" y="1638935"/>
                </a:lnTo>
                <a:lnTo>
                  <a:pt x="0" y="245110"/>
                </a:lnTo>
                <a:close/>
              </a:path>
            </a:pathLst>
          </a:custGeom>
          <a:ln w="19050">
            <a:solidFill>
              <a:srgbClr val="6FAC4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632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635499" y="3021642"/>
            <a:ext cx="963920" cy="426867"/>
          </a:xfrm>
          <a:prstGeom prst="rect">
            <a:avLst/>
          </a:prstGeom>
        </p:spPr>
        <p:txBody>
          <a:bodyPr vert="horz" wrap="square" lIns="0" tIns="10941" rIns="0" bIns="0" rtlCol="0">
            <a:spAutoFit/>
          </a:bodyPr>
          <a:lstStyle/>
          <a:p>
            <a:pPr marL="190596" marR="4607" lvl="0" indent="-179655" algn="l" defTabSz="914400" rtl="0" eaLnBrk="1" fontAlgn="auto" latinLnBrk="0" hangingPunct="1">
              <a:lnSpc>
                <a:spcPct val="108600"/>
              </a:lnSpc>
              <a:spcBef>
                <a:spcPts val="8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7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Een</a:t>
            </a:r>
            <a:r>
              <a:rPr kumimoji="0" sz="1270" b="0" i="0" u="none" strike="noStrike" kern="1200" cap="none" spc="-18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27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thuis</a:t>
            </a:r>
            <a:r>
              <a:rPr kumimoji="0" sz="1270" b="0" i="0" u="none" strike="noStrike" kern="1200" cap="none" spc="-9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270" b="0" i="0" u="none" strike="noStrike" kern="1200" cap="none" spc="-18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voor </a:t>
            </a:r>
            <a:r>
              <a:rPr kumimoji="0" sz="1270" b="0" i="0" u="none" strike="noStrike" kern="1200" cap="none" spc="-9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iedereen</a:t>
            </a:r>
            <a:endParaRPr kumimoji="0" sz="127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9315581" y="3557779"/>
            <a:ext cx="1295592" cy="561423"/>
          </a:xfrm>
          <a:custGeom>
            <a:avLst/>
            <a:gdLst/>
            <a:ahLst/>
            <a:cxnLst/>
            <a:rect l="l" t="t" r="r" b="b"/>
            <a:pathLst>
              <a:path w="1428750" h="619125">
                <a:moveTo>
                  <a:pt x="0" y="103250"/>
                </a:moveTo>
                <a:lnTo>
                  <a:pt x="8114" y="63061"/>
                </a:lnTo>
                <a:lnTo>
                  <a:pt x="30241" y="30241"/>
                </a:lnTo>
                <a:lnTo>
                  <a:pt x="63061" y="8114"/>
                </a:lnTo>
                <a:lnTo>
                  <a:pt x="103250" y="0"/>
                </a:lnTo>
                <a:lnTo>
                  <a:pt x="1325499" y="0"/>
                </a:lnTo>
                <a:lnTo>
                  <a:pt x="1365688" y="8114"/>
                </a:lnTo>
                <a:lnTo>
                  <a:pt x="1398508" y="30241"/>
                </a:lnTo>
                <a:lnTo>
                  <a:pt x="1420635" y="63061"/>
                </a:lnTo>
                <a:lnTo>
                  <a:pt x="1428750" y="103250"/>
                </a:lnTo>
                <a:lnTo>
                  <a:pt x="1428750" y="516000"/>
                </a:lnTo>
                <a:lnTo>
                  <a:pt x="1420635" y="556117"/>
                </a:lnTo>
                <a:lnTo>
                  <a:pt x="1398508" y="588898"/>
                </a:lnTo>
                <a:lnTo>
                  <a:pt x="1365688" y="611012"/>
                </a:lnTo>
                <a:lnTo>
                  <a:pt x="1325499" y="619124"/>
                </a:lnTo>
                <a:lnTo>
                  <a:pt x="103250" y="619124"/>
                </a:lnTo>
                <a:lnTo>
                  <a:pt x="63061" y="611012"/>
                </a:lnTo>
                <a:lnTo>
                  <a:pt x="30241" y="588898"/>
                </a:lnTo>
                <a:lnTo>
                  <a:pt x="8114" y="556117"/>
                </a:lnTo>
                <a:lnTo>
                  <a:pt x="0" y="516000"/>
                </a:lnTo>
                <a:lnTo>
                  <a:pt x="0" y="103250"/>
                </a:lnTo>
                <a:close/>
              </a:path>
            </a:pathLst>
          </a:custGeom>
          <a:ln w="19050">
            <a:solidFill>
              <a:srgbClr val="6FAC4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632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9388997" y="3624875"/>
            <a:ext cx="1078508" cy="370701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70826" marR="4607" lvl="0" indent="-59885" algn="l" defTabSz="914400" rtl="0" eaLnBrk="1" fontAlgn="auto" latinLnBrk="0" hangingPunct="1">
              <a:lnSpc>
                <a:spcPct val="110000"/>
              </a:lnSpc>
              <a:spcBef>
                <a:spcPts val="9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88" b="0" i="0" u="none" strike="noStrike" kern="1200" cap="none" spc="-9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Prestatieafspraken </a:t>
            </a:r>
            <a:r>
              <a:rPr kumimoji="0" sz="108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met </a:t>
            </a:r>
            <a:r>
              <a:rPr kumimoji="0" sz="1088" b="0" i="0" u="none" strike="noStrike" kern="1200" cap="none" spc="-9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zorgpartijen</a:t>
            </a:r>
            <a:endParaRPr kumimoji="0" sz="1088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9307571" y="4282928"/>
            <a:ext cx="1287344" cy="604610"/>
          </a:xfrm>
          <a:custGeom>
            <a:avLst/>
            <a:gdLst/>
            <a:ahLst/>
            <a:cxnLst/>
            <a:rect l="l" t="t" r="r" b="b"/>
            <a:pathLst>
              <a:path w="1352550" h="666750">
                <a:moveTo>
                  <a:pt x="0" y="111125"/>
                </a:moveTo>
                <a:lnTo>
                  <a:pt x="8737" y="67883"/>
                </a:lnTo>
                <a:lnTo>
                  <a:pt x="32559" y="32559"/>
                </a:lnTo>
                <a:lnTo>
                  <a:pt x="67883" y="8737"/>
                </a:lnTo>
                <a:lnTo>
                  <a:pt x="111125" y="0"/>
                </a:lnTo>
                <a:lnTo>
                  <a:pt x="1241425" y="0"/>
                </a:lnTo>
                <a:lnTo>
                  <a:pt x="1284666" y="8737"/>
                </a:lnTo>
                <a:lnTo>
                  <a:pt x="1319990" y="32559"/>
                </a:lnTo>
                <a:lnTo>
                  <a:pt x="1343812" y="67883"/>
                </a:lnTo>
                <a:lnTo>
                  <a:pt x="1352550" y="111125"/>
                </a:lnTo>
                <a:lnTo>
                  <a:pt x="1352550" y="555625"/>
                </a:lnTo>
                <a:lnTo>
                  <a:pt x="1343812" y="598866"/>
                </a:lnTo>
                <a:lnTo>
                  <a:pt x="1319990" y="634190"/>
                </a:lnTo>
                <a:lnTo>
                  <a:pt x="1284666" y="658012"/>
                </a:lnTo>
                <a:lnTo>
                  <a:pt x="1241425" y="666750"/>
                </a:lnTo>
                <a:lnTo>
                  <a:pt x="111125" y="666750"/>
                </a:lnTo>
                <a:lnTo>
                  <a:pt x="67883" y="658012"/>
                </a:lnTo>
                <a:lnTo>
                  <a:pt x="32559" y="634190"/>
                </a:lnTo>
                <a:lnTo>
                  <a:pt x="8737" y="598866"/>
                </a:lnTo>
                <a:lnTo>
                  <a:pt x="0" y="555625"/>
                </a:lnTo>
                <a:lnTo>
                  <a:pt x="0" y="111125"/>
                </a:lnTo>
                <a:close/>
              </a:path>
            </a:pathLst>
          </a:custGeom>
          <a:ln w="19050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632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9631170" y="4351920"/>
            <a:ext cx="666798" cy="375568"/>
          </a:xfrm>
          <a:prstGeom prst="rect">
            <a:avLst/>
          </a:prstGeom>
        </p:spPr>
        <p:txBody>
          <a:bodyPr vert="horz" wrap="square" lIns="0" tIns="27639" rIns="0" bIns="0" rtlCol="0">
            <a:spAutoFit/>
          </a:bodyPr>
          <a:lstStyle/>
          <a:p>
            <a:pPr marL="2303" marR="0" lvl="0" indent="0" algn="ctr" defTabSz="914400" rtl="0" eaLnBrk="1" fontAlgn="auto" latinLnBrk="0" hangingPunct="1">
              <a:lnSpc>
                <a:spcPct val="100000"/>
              </a:lnSpc>
              <a:spcBef>
                <a:spcPts val="21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88" b="0" i="0" u="none" strike="noStrike" kern="1200" cap="none" spc="-18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Wmo</a:t>
            </a:r>
            <a:r>
              <a:rPr kumimoji="0" sz="1088" b="0" i="0" u="none" strike="noStrike" kern="1200" cap="none" spc="-18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</a:t>
            </a:r>
            <a:endParaRPr kumimoji="0" sz="1088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3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88" b="0" i="0" u="none" strike="noStrike" kern="1200" cap="none" spc="-9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beleidsplan</a:t>
            </a:r>
            <a:endParaRPr kumimoji="0" sz="1088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grpSp>
        <p:nvGrpSpPr>
          <p:cNvPr id="37" name="object 37"/>
          <p:cNvGrpSpPr/>
          <p:nvPr/>
        </p:nvGrpSpPr>
        <p:grpSpPr>
          <a:xfrm>
            <a:off x="7604645" y="2625733"/>
            <a:ext cx="1366993" cy="985773"/>
            <a:chOff x="7010400" y="2895600"/>
            <a:chExt cx="1507490" cy="971550"/>
          </a:xfrm>
        </p:grpSpPr>
        <p:sp>
          <p:nvSpPr>
            <p:cNvPr id="38" name="object 38"/>
            <p:cNvSpPr/>
            <p:nvPr/>
          </p:nvSpPr>
          <p:spPr>
            <a:xfrm>
              <a:off x="7019925" y="2905125"/>
              <a:ext cx="1488440" cy="952500"/>
            </a:xfrm>
            <a:custGeom>
              <a:avLst/>
              <a:gdLst/>
              <a:ahLst/>
              <a:cxnLst/>
              <a:rect l="l" t="t" r="r" b="b"/>
              <a:pathLst>
                <a:path w="1488440" h="952500">
                  <a:moveTo>
                    <a:pt x="1329690" y="0"/>
                  </a:moveTo>
                  <a:lnTo>
                    <a:pt x="158750" y="0"/>
                  </a:lnTo>
                  <a:lnTo>
                    <a:pt x="108590" y="8097"/>
                  </a:lnTo>
                  <a:lnTo>
                    <a:pt x="65013" y="30642"/>
                  </a:lnTo>
                  <a:lnTo>
                    <a:pt x="30642" y="65013"/>
                  </a:lnTo>
                  <a:lnTo>
                    <a:pt x="8097" y="108590"/>
                  </a:lnTo>
                  <a:lnTo>
                    <a:pt x="0" y="158750"/>
                  </a:lnTo>
                  <a:lnTo>
                    <a:pt x="0" y="793750"/>
                  </a:lnTo>
                  <a:lnTo>
                    <a:pt x="8097" y="843909"/>
                  </a:lnTo>
                  <a:lnTo>
                    <a:pt x="30642" y="887486"/>
                  </a:lnTo>
                  <a:lnTo>
                    <a:pt x="65013" y="921857"/>
                  </a:lnTo>
                  <a:lnTo>
                    <a:pt x="108590" y="944402"/>
                  </a:lnTo>
                  <a:lnTo>
                    <a:pt x="158750" y="952500"/>
                  </a:lnTo>
                  <a:lnTo>
                    <a:pt x="1329690" y="952500"/>
                  </a:lnTo>
                  <a:lnTo>
                    <a:pt x="1379849" y="944402"/>
                  </a:lnTo>
                  <a:lnTo>
                    <a:pt x="1423426" y="921857"/>
                  </a:lnTo>
                  <a:lnTo>
                    <a:pt x="1457797" y="887486"/>
                  </a:lnTo>
                  <a:lnTo>
                    <a:pt x="1480342" y="843909"/>
                  </a:lnTo>
                  <a:lnTo>
                    <a:pt x="1488440" y="793750"/>
                  </a:lnTo>
                  <a:lnTo>
                    <a:pt x="1488440" y="158750"/>
                  </a:lnTo>
                  <a:lnTo>
                    <a:pt x="1480342" y="108590"/>
                  </a:lnTo>
                  <a:lnTo>
                    <a:pt x="1457797" y="65013"/>
                  </a:lnTo>
                  <a:lnTo>
                    <a:pt x="1423426" y="30642"/>
                  </a:lnTo>
                  <a:lnTo>
                    <a:pt x="1379849" y="8097"/>
                  </a:lnTo>
                  <a:lnTo>
                    <a:pt x="1329690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63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" name="object 39"/>
            <p:cNvSpPr/>
            <p:nvPr/>
          </p:nvSpPr>
          <p:spPr>
            <a:xfrm>
              <a:off x="7019925" y="2905125"/>
              <a:ext cx="1488440" cy="952500"/>
            </a:xfrm>
            <a:custGeom>
              <a:avLst/>
              <a:gdLst/>
              <a:ahLst/>
              <a:cxnLst/>
              <a:rect l="l" t="t" r="r" b="b"/>
              <a:pathLst>
                <a:path w="1488440" h="952500">
                  <a:moveTo>
                    <a:pt x="0" y="158750"/>
                  </a:moveTo>
                  <a:lnTo>
                    <a:pt x="8097" y="108590"/>
                  </a:lnTo>
                  <a:lnTo>
                    <a:pt x="30642" y="65013"/>
                  </a:lnTo>
                  <a:lnTo>
                    <a:pt x="65013" y="30642"/>
                  </a:lnTo>
                  <a:lnTo>
                    <a:pt x="108590" y="8097"/>
                  </a:lnTo>
                  <a:lnTo>
                    <a:pt x="158750" y="0"/>
                  </a:lnTo>
                  <a:lnTo>
                    <a:pt x="1329690" y="0"/>
                  </a:lnTo>
                  <a:lnTo>
                    <a:pt x="1379849" y="8097"/>
                  </a:lnTo>
                  <a:lnTo>
                    <a:pt x="1423426" y="30642"/>
                  </a:lnTo>
                  <a:lnTo>
                    <a:pt x="1457797" y="65013"/>
                  </a:lnTo>
                  <a:lnTo>
                    <a:pt x="1480342" y="108590"/>
                  </a:lnTo>
                  <a:lnTo>
                    <a:pt x="1488440" y="158750"/>
                  </a:lnTo>
                  <a:lnTo>
                    <a:pt x="1488440" y="793750"/>
                  </a:lnTo>
                  <a:lnTo>
                    <a:pt x="1480342" y="843909"/>
                  </a:lnTo>
                  <a:lnTo>
                    <a:pt x="1457797" y="887486"/>
                  </a:lnTo>
                  <a:lnTo>
                    <a:pt x="1423426" y="921857"/>
                  </a:lnTo>
                  <a:lnTo>
                    <a:pt x="1379849" y="944402"/>
                  </a:lnTo>
                  <a:lnTo>
                    <a:pt x="1329690" y="952500"/>
                  </a:lnTo>
                  <a:lnTo>
                    <a:pt x="158750" y="952500"/>
                  </a:lnTo>
                  <a:lnTo>
                    <a:pt x="108590" y="944402"/>
                  </a:lnTo>
                  <a:lnTo>
                    <a:pt x="65013" y="921857"/>
                  </a:lnTo>
                  <a:lnTo>
                    <a:pt x="30642" y="887486"/>
                  </a:lnTo>
                  <a:lnTo>
                    <a:pt x="8097" y="843909"/>
                  </a:lnTo>
                  <a:lnTo>
                    <a:pt x="0" y="793750"/>
                  </a:lnTo>
                  <a:lnTo>
                    <a:pt x="0" y="158750"/>
                  </a:lnTo>
                  <a:close/>
                </a:path>
              </a:pathLst>
            </a:custGeom>
            <a:ln w="19050">
              <a:solidFill>
                <a:srgbClr val="6FAC46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63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40" name="object 40"/>
          <p:cNvSpPr txBox="1"/>
          <p:nvPr/>
        </p:nvSpPr>
        <p:spPr>
          <a:xfrm>
            <a:off x="7720384" y="2634037"/>
            <a:ext cx="1103269" cy="923742"/>
          </a:xfrm>
          <a:prstGeom prst="rect">
            <a:avLst/>
          </a:prstGeom>
        </p:spPr>
        <p:txBody>
          <a:bodyPr vert="horz" wrap="square" lIns="0" tIns="12092" rIns="0" bIns="0" rtlCol="0">
            <a:spAutoFit/>
          </a:bodyPr>
          <a:lstStyle/>
          <a:p>
            <a:pPr marL="10941" marR="4607" lvl="0" indent="-576" algn="ctr" defTabSz="914400" rtl="0" eaLnBrk="1" fontAlgn="auto" latinLnBrk="0" hangingPunct="1">
              <a:lnSpc>
                <a:spcPct val="1097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88" b="0" i="0" u="none" strike="noStrike" kern="1200" cap="none" spc="-9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Vaststell</a:t>
            </a:r>
            <a:r>
              <a:rPr kumimoji="0" sz="1088" b="0" i="0" u="none" strike="noStrike" kern="1200" cap="none" spc="-9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 </a:t>
            </a:r>
            <a:r>
              <a:rPr kumimoji="0" lang="en-US" sz="1088" b="1" i="0" u="none" strike="noStrike" kern="1200" cap="none" spc="-9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huisvestings-verordening</a:t>
            </a:r>
            <a:r>
              <a:rPr kumimoji="0" lang="en-US" sz="1088" b="0" i="0" u="none" strike="noStrike" kern="1200" cap="none" spc="-9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incl </a:t>
            </a:r>
            <a:r>
              <a:rPr kumimoji="0" sz="1088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urgentieregeling</a:t>
            </a:r>
            <a:r>
              <a:rPr kumimoji="0" sz="1088" b="0" i="0" u="none" strike="noStrike" kern="1200" cap="none" spc="-4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088" b="0" i="0" u="none" strike="noStrike" kern="1200" cap="none" spc="-4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+ </a:t>
            </a:r>
            <a:r>
              <a:rPr kumimoji="0" sz="1088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regionale</a:t>
            </a:r>
            <a:r>
              <a:rPr kumimoji="0" sz="1088" b="0" i="0" u="none" strike="noStrike" kern="1200" cap="none" spc="-14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088" b="0" i="0" u="none" strike="noStrike" kern="1200" cap="none" spc="-9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verdeling</a:t>
            </a:r>
            <a:endParaRPr kumimoji="0" sz="1088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8424809" y="161521"/>
            <a:ext cx="1226494" cy="483688"/>
          </a:xfrm>
          <a:custGeom>
            <a:avLst/>
            <a:gdLst/>
            <a:ahLst/>
            <a:cxnLst/>
            <a:rect l="l" t="t" r="r" b="b"/>
            <a:pathLst>
              <a:path w="1352550" h="533400">
                <a:moveTo>
                  <a:pt x="0" y="88900"/>
                </a:moveTo>
                <a:lnTo>
                  <a:pt x="6979" y="54274"/>
                </a:lnTo>
                <a:lnTo>
                  <a:pt x="26019" y="26019"/>
                </a:lnTo>
                <a:lnTo>
                  <a:pt x="54274" y="6979"/>
                </a:lnTo>
                <a:lnTo>
                  <a:pt x="88900" y="0"/>
                </a:lnTo>
                <a:lnTo>
                  <a:pt x="1263650" y="0"/>
                </a:lnTo>
                <a:lnTo>
                  <a:pt x="1298275" y="6979"/>
                </a:lnTo>
                <a:lnTo>
                  <a:pt x="1326530" y="26019"/>
                </a:lnTo>
                <a:lnTo>
                  <a:pt x="1345570" y="54274"/>
                </a:lnTo>
                <a:lnTo>
                  <a:pt x="1352550" y="88900"/>
                </a:lnTo>
                <a:lnTo>
                  <a:pt x="1352550" y="444500"/>
                </a:lnTo>
                <a:lnTo>
                  <a:pt x="1345570" y="479125"/>
                </a:lnTo>
                <a:lnTo>
                  <a:pt x="1326530" y="507380"/>
                </a:lnTo>
                <a:lnTo>
                  <a:pt x="1298275" y="526420"/>
                </a:lnTo>
                <a:lnTo>
                  <a:pt x="1263650" y="533400"/>
                </a:lnTo>
                <a:lnTo>
                  <a:pt x="88900" y="533400"/>
                </a:lnTo>
                <a:lnTo>
                  <a:pt x="54274" y="526420"/>
                </a:lnTo>
                <a:lnTo>
                  <a:pt x="26019" y="507380"/>
                </a:lnTo>
                <a:lnTo>
                  <a:pt x="6979" y="479125"/>
                </a:lnTo>
                <a:lnTo>
                  <a:pt x="0" y="444500"/>
                </a:lnTo>
                <a:lnTo>
                  <a:pt x="0" y="8890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632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8424809" y="214710"/>
            <a:ext cx="1169807" cy="430499"/>
          </a:xfrm>
          <a:prstGeom prst="rect">
            <a:avLst/>
          </a:prstGeom>
        </p:spPr>
        <p:txBody>
          <a:bodyPr vert="horz" wrap="square" lIns="0" tIns="8061" rIns="0" bIns="0" rtlCol="0">
            <a:spAutoFit/>
          </a:bodyPr>
          <a:lstStyle/>
          <a:p>
            <a:pPr marL="92707" marR="4607" lvl="0" indent="-81766" algn="l" defTabSz="914400" rtl="0" eaLnBrk="1" fontAlgn="auto" latinLnBrk="0" hangingPunct="1">
              <a:lnSpc>
                <a:spcPct val="102000"/>
              </a:lnSpc>
              <a:spcBef>
                <a:spcPts val="6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7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Nader te bepalen: Einde implementatie-periode</a:t>
            </a:r>
            <a:endParaRPr kumimoji="0" sz="907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4685296" y="3941996"/>
            <a:ext cx="2542239" cy="559119"/>
          </a:xfrm>
          <a:custGeom>
            <a:avLst/>
            <a:gdLst/>
            <a:ahLst/>
            <a:cxnLst/>
            <a:rect l="l" t="t" r="r" b="b"/>
            <a:pathLst>
              <a:path w="4273550" h="356870">
                <a:moveTo>
                  <a:pt x="0" y="59436"/>
                </a:moveTo>
                <a:lnTo>
                  <a:pt x="4679" y="36325"/>
                </a:lnTo>
                <a:lnTo>
                  <a:pt x="17430" y="17430"/>
                </a:lnTo>
                <a:lnTo>
                  <a:pt x="36325" y="4679"/>
                </a:lnTo>
                <a:lnTo>
                  <a:pt x="59436" y="0"/>
                </a:lnTo>
                <a:lnTo>
                  <a:pt x="4214114" y="0"/>
                </a:lnTo>
                <a:lnTo>
                  <a:pt x="4237224" y="4679"/>
                </a:lnTo>
                <a:lnTo>
                  <a:pt x="4256119" y="17430"/>
                </a:lnTo>
                <a:lnTo>
                  <a:pt x="4268870" y="36325"/>
                </a:lnTo>
                <a:lnTo>
                  <a:pt x="4273550" y="59436"/>
                </a:lnTo>
                <a:lnTo>
                  <a:pt x="4273550" y="297433"/>
                </a:lnTo>
                <a:lnTo>
                  <a:pt x="4268870" y="320544"/>
                </a:lnTo>
                <a:lnTo>
                  <a:pt x="4256119" y="339439"/>
                </a:lnTo>
                <a:lnTo>
                  <a:pt x="4237224" y="352190"/>
                </a:lnTo>
                <a:lnTo>
                  <a:pt x="4214114" y="356869"/>
                </a:lnTo>
                <a:lnTo>
                  <a:pt x="59436" y="356869"/>
                </a:lnTo>
                <a:lnTo>
                  <a:pt x="36325" y="352190"/>
                </a:lnTo>
                <a:lnTo>
                  <a:pt x="17430" y="339439"/>
                </a:lnTo>
                <a:lnTo>
                  <a:pt x="4679" y="320544"/>
                </a:lnTo>
                <a:lnTo>
                  <a:pt x="0" y="297433"/>
                </a:lnTo>
                <a:lnTo>
                  <a:pt x="0" y="59436"/>
                </a:lnTo>
                <a:close/>
              </a:path>
            </a:pathLst>
          </a:custGeom>
          <a:ln w="19050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632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4824908" y="4034860"/>
            <a:ext cx="2373377" cy="346464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 marR="0" lvl="0" indent="0" algn="ctr" defTabSz="914400" rtl="0" eaLnBrk="1" fontAlgn="auto" latinLnBrk="0" hangingPunct="1">
              <a:lnSpc>
                <a:spcPct val="100000"/>
              </a:lnSpc>
              <a:spcBef>
                <a:spcPts val="9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8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Opstellen</a:t>
            </a:r>
            <a:r>
              <a:rPr kumimoji="0" sz="1088" b="0" i="0" u="none" strike="noStrike" kern="1200" cap="none" spc="-14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08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integrale,</a:t>
            </a:r>
            <a:r>
              <a:rPr kumimoji="0" sz="1088" b="0" i="0" u="none" strike="noStrike" kern="1200" cap="none" spc="-14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088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regionaal</a:t>
            </a:r>
            <a:r>
              <a:rPr kumimoji="0" sz="1088" b="0" i="0" u="none" strike="noStrike" kern="1200" cap="none" spc="-14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088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afgestemde</a:t>
            </a:r>
            <a:r>
              <a:rPr kumimoji="0" lang="en-US" sz="1088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woonzorgvisie / volkshuisvestingsprogr.</a:t>
            </a:r>
            <a:endParaRPr kumimoji="0" sz="1088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3523530" y="4807022"/>
            <a:ext cx="3665894" cy="704420"/>
          </a:xfrm>
          <a:custGeom>
            <a:avLst/>
            <a:gdLst/>
            <a:ahLst/>
            <a:cxnLst/>
            <a:rect l="l" t="t" r="r" b="b"/>
            <a:pathLst>
              <a:path w="2409825" h="1009650">
                <a:moveTo>
                  <a:pt x="0" y="168275"/>
                </a:moveTo>
                <a:lnTo>
                  <a:pt x="6008" y="123531"/>
                </a:lnTo>
                <a:lnTo>
                  <a:pt x="22968" y="83330"/>
                </a:lnTo>
                <a:lnTo>
                  <a:pt x="49275" y="49275"/>
                </a:lnTo>
                <a:lnTo>
                  <a:pt x="83330" y="22968"/>
                </a:lnTo>
                <a:lnTo>
                  <a:pt x="123531" y="6008"/>
                </a:lnTo>
                <a:lnTo>
                  <a:pt x="168275" y="0"/>
                </a:lnTo>
                <a:lnTo>
                  <a:pt x="2241550" y="0"/>
                </a:lnTo>
                <a:lnTo>
                  <a:pt x="2286293" y="6008"/>
                </a:lnTo>
                <a:lnTo>
                  <a:pt x="2326494" y="22968"/>
                </a:lnTo>
                <a:lnTo>
                  <a:pt x="2360549" y="49275"/>
                </a:lnTo>
                <a:lnTo>
                  <a:pt x="2386856" y="83330"/>
                </a:lnTo>
                <a:lnTo>
                  <a:pt x="2403816" y="123531"/>
                </a:lnTo>
                <a:lnTo>
                  <a:pt x="2409825" y="168275"/>
                </a:lnTo>
                <a:lnTo>
                  <a:pt x="2409825" y="841375"/>
                </a:lnTo>
                <a:lnTo>
                  <a:pt x="2403816" y="886110"/>
                </a:lnTo>
                <a:lnTo>
                  <a:pt x="2386856" y="926307"/>
                </a:lnTo>
                <a:lnTo>
                  <a:pt x="2360549" y="960364"/>
                </a:lnTo>
                <a:lnTo>
                  <a:pt x="2326494" y="986676"/>
                </a:lnTo>
                <a:lnTo>
                  <a:pt x="2286293" y="1003639"/>
                </a:lnTo>
                <a:lnTo>
                  <a:pt x="2241550" y="1009650"/>
                </a:lnTo>
                <a:lnTo>
                  <a:pt x="168275" y="1009650"/>
                </a:lnTo>
                <a:lnTo>
                  <a:pt x="123531" y="1003639"/>
                </a:lnTo>
                <a:lnTo>
                  <a:pt x="83330" y="986676"/>
                </a:lnTo>
                <a:lnTo>
                  <a:pt x="49275" y="960364"/>
                </a:lnTo>
                <a:lnTo>
                  <a:pt x="22968" y="926307"/>
                </a:lnTo>
                <a:lnTo>
                  <a:pt x="6008" y="886110"/>
                </a:lnTo>
                <a:lnTo>
                  <a:pt x="0" y="841375"/>
                </a:lnTo>
                <a:lnTo>
                  <a:pt x="0" y="168275"/>
                </a:lnTo>
                <a:close/>
              </a:path>
            </a:pathLst>
          </a:custGeom>
          <a:ln w="19050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632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3485717" y="4944173"/>
            <a:ext cx="3540325" cy="369539"/>
          </a:xfrm>
          <a:prstGeom prst="rect">
            <a:avLst/>
          </a:prstGeom>
        </p:spPr>
        <p:txBody>
          <a:bodyPr vert="horz" wrap="square" lIns="0" tIns="10365" rIns="0" bIns="0" rtlCol="0">
            <a:spAutoFit/>
          </a:bodyPr>
          <a:lstStyle/>
          <a:p>
            <a:pPr marL="11516" marR="4607" lvl="0" indent="2303" algn="ctr" defTabSz="914400" rtl="0" eaLnBrk="1" fontAlgn="auto" latinLnBrk="0" hangingPunct="1">
              <a:lnSpc>
                <a:spcPct val="109800"/>
              </a:lnSpc>
              <a:spcBef>
                <a:spcPts val="8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8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Afspraken</a:t>
            </a:r>
            <a:r>
              <a:rPr kumimoji="0" sz="1088" b="0" i="0" u="none" strike="noStrike" kern="1200" cap="none" spc="-14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08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over</a:t>
            </a:r>
            <a:r>
              <a:rPr kumimoji="0" sz="1088" b="0" i="0" u="none" strike="noStrike" kern="1200" cap="none" spc="-14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088" b="0" i="0" u="none" strike="noStrike" kern="1200" cap="none" spc="-9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verdere </a:t>
            </a:r>
            <a:r>
              <a:rPr kumimoji="0" sz="108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uitwerking</a:t>
            </a:r>
            <a:r>
              <a:rPr kumimoji="0" sz="1088" b="0" i="0" u="none" strike="noStrike" kern="1200" cap="none" spc="-18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088" b="0" i="0" u="none" strike="noStrike" kern="1200" cap="none" spc="-9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bouwopgave, </a:t>
            </a:r>
            <a:r>
              <a:rPr kumimoji="0" sz="108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doorstroming,</a:t>
            </a:r>
            <a:r>
              <a:rPr kumimoji="0" sz="1088" b="0" i="0" u="none" strike="noStrike" kern="1200" cap="none" spc="-36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08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uitvoering</a:t>
            </a:r>
            <a:r>
              <a:rPr kumimoji="0" sz="1088" b="0" i="0" u="none" strike="noStrike" kern="1200" cap="none" spc="-36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088" b="0" i="0" u="none" strike="noStrike" kern="1200" cap="none" spc="-23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 </a:t>
            </a:r>
            <a:r>
              <a:rPr kumimoji="0" sz="1088" b="0" i="0" u="none" strike="noStrike" kern="1200" cap="none" spc="-9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monitoring</a:t>
            </a:r>
            <a:endParaRPr kumimoji="0" sz="1088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7604588" y="3728426"/>
            <a:ext cx="1349719" cy="846453"/>
          </a:xfrm>
          <a:custGeom>
            <a:avLst/>
            <a:gdLst/>
            <a:ahLst/>
            <a:cxnLst/>
            <a:rect l="l" t="t" r="r" b="b"/>
            <a:pathLst>
              <a:path w="1488440" h="933450">
                <a:moveTo>
                  <a:pt x="1332865" y="0"/>
                </a:moveTo>
                <a:lnTo>
                  <a:pt x="155575" y="0"/>
                </a:lnTo>
                <a:lnTo>
                  <a:pt x="106379" y="7925"/>
                </a:lnTo>
                <a:lnTo>
                  <a:pt x="63669" y="30000"/>
                </a:lnTo>
                <a:lnTo>
                  <a:pt x="30000" y="63669"/>
                </a:lnTo>
                <a:lnTo>
                  <a:pt x="7925" y="106379"/>
                </a:lnTo>
                <a:lnTo>
                  <a:pt x="0" y="155575"/>
                </a:lnTo>
                <a:lnTo>
                  <a:pt x="0" y="777875"/>
                </a:lnTo>
                <a:lnTo>
                  <a:pt x="7925" y="827070"/>
                </a:lnTo>
                <a:lnTo>
                  <a:pt x="30000" y="869780"/>
                </a:lnTo>
                <a:lnTo>
                  <a:pt x="63669" y="903449"/>
                </a:lnTo>
                <a:lnTo>
                  <a:pt x="106379" y="925524"/>
                </a:lnTo>
                <a:lnTo>
                  <a:pt x="155575" y="933450"/>
                </a:lnTo>
                <a:lnTo>
                  <a:pt x="1332865" y="933450"/>
                </a:lnTo>
                <a:lnTo>
                  <a:pt x="1382060" y="925524"/>
                </a:lnTo>
                <a:lnTo>
                  <a:pt x="1424770" y="903449"/>
                </a:lnTo>
                <a:lnTo>
                  <a:pt x="1458439" y="869780"/>
                </a:lnTo>
                <a:lnTo>
                  <a:pt x="1480514" y="827070"/>
                </a:lnTo>
                <a:lnTo>
                  <a:pt x="1488440" y="777875"/>
                </a:lnTo>
                <a:lnTo>
                  <a:pt x="1488440" y="155575"/>
                </a:lnTo>
                <a:lnTo>
                  <a:pt x="1480514" y="106379"/>
                </a:lnTo>
                <a:lnTo>
                  <a:pt x="1458439" y="63669"/>
                </a:lnTo>
                <a:lnTo>
                  <a:pt x="1424770" y="30000"/>
                </a:lnTo>
                <a:lnTo>
                  <a:pt x="1382060" y="7925"/>
                </a:lnTo>
                <a:lnTo>
                  <a:pt x="1332865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632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7707086" y="3883820"/>
            <a:ext cx="1185705" cy="536521"/>
          </a:xfrm>
          <a:prstGeom prst="rect">
            <a:avLst/>
          </a:prstGeom>
        </p:spPr>
        <p:txBody>
          <a:bodyPr vert="horz" wrap="square" lIns="0" tIns="12092" rIns="0" bIns="0" rtlCol="0">
            <a:spAutoFit/>
          </a:bodyPr>
          <a:lstStyle/>
          <a:p>
            <a:pPr marL="11113" marR="4607" lvl="0" indent="-11113" algn="ctr" defTabSz="914400" rtl="0" eaLnBrk="1" fontAlgn="auto" latinLnBrk="0" hangingPunct="1">
              <a:lnSpc>
                <a:spcPct val="1096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50" b="0" i="0" u="none" strike="noStrike" kern="1200" cap="none" spc="-9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</a:t>
            </a:r>
            <a:r>
              <a:rPr kumimoji="0" lang="en-US" sz="1050" b="0" i="0" u="none" strike="noStrike" kern="1200" cap="none" spc="-9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aststellen </a:t>
            </a:r>
            <a:r>
              <a:rPr kumimoji="0" lang="en-US" sz="1050" b="1" i="0" u="none" strike="noStrike" kern="1200" cap="none" spc="-9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</a:t>
            </a:r>
            <a:r>
              <a:rPr kumimoji="0" sz="1050" b="1" i="0" u="none" strike="noStrike" kern="1200" cap="none" spc="-9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olkshuisvesting</a:t>
            </a:r>
            <a:r>
              <a:rPr kumimoji="0" lang="nl-NL" sz="1050" b="1" i="0" u="none" strike="noStrike" kern="1200" cap="none" spc="-9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s-</a:t>
            </a:r>
            <a:r>
              <a:rPr kumimoji="0" sz="1050" b="1" i="0" u="none" strike="noStrike" kern="1200" cap="none" spc="-9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programma</a:t>
            </a:r>
            <a:endParaRPr kumimoji="0" sz="105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grpSp>
        <p:nvGrpSpPr>
          <p:cNvPr id="49" name="object 49"/>
          <p:cNvGrpSpPr/>
          <p:nvPr/>
        </p:nvGrpSpPr>
        <p:grpSpPr>
          <a:xfrm>
            <a:off x="7293127" y="3053565"/>
            <a:ext cx="233783" cy="194054"/>
            <a:chOff x="6555740" y="3367404"/>
            <a:chExt cx="368935" cy="146050"/>
          </a:xfrm>
        </p:grpSpPr>
        <p:sp>
          <p:nvSpPr>
            <p:cNvPr id="50" name="object 50"/>
            <p:cNvSpPr/>
            <p:nvPr/>
          </p:nvSpPr>
          <p:spPr>
            <a:xfrm>
              <a:off x="6562090" y="3373754"/>
              <a:ext cx="356235" cy="133350"/>
            </a:xfrm>
            <a:custGeom>
              <a:avLst/>
              <a:gdLst/>
              <a:ahLst/>
              <a:cxnLst/>
              <a:rect l="l" t="t" r="r" b="b"/>
              <a:pathLst>
                <a:path w="356234" h="133350">
                  <a:moveTo>
                    <a:pt x="289559" y="0"/>
                  </a:moveTo>
                  <a:lnTo>
                    <a:pt x="289559" y="33400"/>
                  </a:lnTo>
                  <a:lnTo>
                    <a:pt x="0" y="33400"/>
                  </a:lnTo>
                  <a:lnTo>
                    <a:pt x="0" y="100075"/>
                  </a:lnTo>
                  <a:lnTo>
                    <a:pt x="289559" y="100075"/>
                  </a:lnTo>
                  <a:lnTo>
                    <a:pt x="289559" y="133350"/>
                  </a:lnTo>
                  <a:lnTo>
                    <a:pt x="356234" y="66675"/>
                  </a:lnTo>
                  <a:lnTo>
                    <a:pt x="289559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63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1" name="object 51"/>
            <p:cNvSpPr/>
            <p:nvPr/>
          </p:nvSpPr>
          <p:spPr>
            <a:xfrm>
              <a:off x="6562090" y="3373754"/>
              <a:ext cx="356235" cy="133350"/>
            </a:xfrm>
            <a:custGeom>
              <a:avLst/>
              <a:gdLst/>
              <a:ahLst/>
              <a:cxnLst/>
              <a:rect l="l" t="t" r="r" b="b"/>
              <a:pathLst>
                <a:path w="356234" h="133350">
                  <a:moveTo>
                    <a:pt x="0" y="33400"/>
                  </a:moveTo>
                  <a:lnTo>
                    <a:pt x="289559" y="33400"/>
                  </a:lnTo>
                  <a:lnTo>
                    <a:pt x="289559" y="0"/>
                  </a:lnTo>
                  <a:lnTo>
                    <a:pt x="356234" y="66675"/>
                  </a:lnTo>
                  <a:lnTo>
                    <a:pt x="289559" y="133350"/>
                  </a:lnTo>
                  <a:lnTo>
                    <a:pt x="289559" y="100075"/>
                  </a:lnTo>
                  <a:lnTo>
                    <a:pt x="0" y="100075"/>
                  </a:lnTo>
                  <a:lnTo>
                    <a:pt x="0" y="3340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63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52" name="object 52"/>
          <p:cNvGrpSpPr/>
          <p:nvPr/>
        </p:nvGrpSpPr>
        <p:grpSpPr>
          <a:xfrm rot="19157852">
            <a:off x="9017789" y="3878885"/>
            <a:ext cx="259694" cy="132438"/>
            <a:chOff x="8551544" y="4549140"/>
            <a:chExt cx="286385" cy="146050"/>
          </a:xfrm>
        </p:grpSpPr>
        <p:sp>
          <p:nvSpPr>
            <p:cNvPr id="53" name="object 53"/>
            <p:cNvSpPr/>
            <p:nvPr/>
          </p:nvSpPr>
          <p:spPr>
            <a:xfrm>
              <a:off x="8557894" y="4555490"/>
              <a:ext cx="273685" cy="133350"/>
            </a:xfrm>
            <a:custGeom>
              <a:avLst/>
              <a:gdLst/>
              <a:ahLst/>
              <a:cxnLst/>
              <a:rect l="l" t="t" r="r" b="b"/>
              <a:pathLst>
                <a:path w="273684" h="133350">
                  <a:moveTo>
                    <a:pt x="207009" y="0"/>
                  </a:moveTo>
                  <a:lnTo>
                    <a:pt x="207009" y="33400"/>
                  </a:lnTo>
                  <a:lnTo>
                    <a:pt x="0" y="33400"/>
                  </a:lnTo>
                  <a:lnTo>
                    <a:pt x="0" y="100075"/>
                  </a:lnTo>
                  <a:lnTo>
                    <a:pt x="207009" y="100075"/>
                  </a:lnTo>
                  <a:lnTo>
                    <a:pt x="207009" y="133350"/>
                  </a:lnTo>
                  <a:lnTo>
                    <a:pt x="273684" y="66675"/>
                  </a:lnTo>
                  <a:lnTo>
                    <a:pt x="207009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63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4" name="object 54"/>
            <p:cNvSpPr/>
            <p:nvPr/>
          </p:nvSpPr>
          <p:spPr>
            <a:xfrm>
              <a:off x="8557894" y="4555490"/>
              <a:ext cx="273685" cy="133350"/>
            </a:xfrm>
            <a:custGeom>
              <a:avLst/>
              <a:gdLst/>
              <a:ahLst/>
              <a:cxnLst/>
              <a:rect l="l" t="t" r="r" b="b"/>
              <a:pathLst>
                <a:path w="273684" h="133350">
                  <a:moveTo>
                    <a:pt x="0" y="33400"/>
                  </a:moveTo>
                  <a:lnTo>
                    <a:pt x="207009" y="33400"/>
                  </a:lnTo>
                  <a:lnTo>
                    <a:pt x="207009" y="0"/>
                  </a:lnTo>
                  <a:lnTo>
                    <a:pt x="273684" y="66675"/>
                  </a:lnTo>
                  <a:lnTo>
                    <a:pt x="207009" y="133350"/>
                  </a:lnTo>
                  <a:lnTo>
                    <a:pt x="207009" y="100075"/>
                  </a:lnTo>
                  <a:lnTo>
                    <a:pt x="0" y="100075"/>
                  </a:lnTo>
                  <a:lnTo>
                    <a:pt x="0" y="33400"/>
                  </a:lnTo>
                  <a:close/>
                </a:path>
              </a:pathLst>
            </a:custGeom>
            <a:ln w="12699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63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58" name="object 58"/>
          <p:cNvGrpSpPr/>
          <p:nvPr/>
        </p:nvGrpSpPr>
        <p:grpSpPr>
          <a:xfrm rot="7834901">
            <a:off x="9107669" y="4287843"/>
            <a:ext cx="132438" cy="259694"/>
            <a:chOff x="7609205" y="5139054"/>
            <a:chExt cx="146050" cy="286385"/>
          </a:xfrm>
        </p:grpSpPr>
        <p:sp>
          <p:nvSpPr>
            <p:cNvPr id="59" name="object 59"/>
            <p:cNvSpPr/>
            <p:nvPr/>
          </p:nvSpPr>
          <p:spPr>
            <a:xfrm>
              <a:off x="7615555" y="5145404"/>
              <a:ext cx="133350" cy="273685"/>
            </a:xfrm>
            <a:custGeom>
              <a:avLst/>
              <a:gdLst/>
              <a:ahLst/>
              <a:cxnLst/>
              <a:rect l="l" t="t" r="r" b="b"/>
              <a:pathLst>
                <a:path w="133350" h="273685">
                  <a:moveTo>
                    <a:pt x="66675" y="0"/>
                  </a:moveTo>
                  <a:lnTo>
                    <a:pt x="0" y="66674"/>
                  </a:lnTo>
                  <a:lnTo>
                    <a:pt x="33400" y="66674"/>
                  </a:lnTo>
                  <a:lnTo>
                    <a:pt x="33400" y="273684"/>
                  </a:lnTo>
                  <a:lnTo>
                    <a:pt x="100075" y="273684"/>
                  </a:lnTo>
                  <a:lnTo>
                    <a:pt x="100075" y="66674"/>
                  </a:lnTo>
                  <a:lnTo>
                    <a:pt x="133350" y="66674"/>
                  </a:lnTo>
                  <a:lnTo>
                    <a:pt x="66675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63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0" name="object 60"/>
            <p:cNvSpPr/>
            <p:nvPr/>
          </p:nvSpPr>
          <p:spPr>
            <a:xfrm>
              <a:off x="7615555" y="5145404"/>
              <a:ext cx="133350" cy="273685"/>
            </a:xfrm>
            <a:custGeom>
              <a:avLst/>
              <a:gdLst/>
              <a:ahLst/>
              <a:cxnLst/>
              <a:rect l="l" t="t" r="r" b="b"/>
              <a:pathLst>
                <a:path w="133350" h="273685">
                  <a:moveTo>
                    <a:pt x="33400" y="273684"/>
                  </a:moveTo>
                  <a:lnTo>
                    <a:pt x="33400" y="66674"/>
                  </a:lnTo>
                  <a:lnTo>
                    <a:pt x="0" y="66674"/>
                  </a:lnTo>
                  <a:lnTo>
                    <a:pt x="66675" y="0"/>
                  </a:lnTo>
                  <a:lnTo>
                    <a:pt x="133350" y="66674"/>
                  </a:lnTo>
                  <a:lnTo>
                    <a:pt x="100075" y="66674"/>
                  </a:lnTo>
                  <a:lnTo>
                    <a:pt x="100075" y="273684"/>
                  </a:lnTo>
                  <a:lnTo>
                    <a:pt x="33400" y="273684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63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64" name="object 64"/>
          <p:cNvSpPr txBox="1"/>
          <p:nvPr/>
        </p:nvSpPr>
        <p:spPr>
          <a:xfrm>
            <a:off x="5006552" y="6479679"/>
            <a:ext cx="6296032" cy="172631"/>
          </a:xfrm>
          <a:prstGeom prst="rect">
            <a:avLst/>
          </a:prstGeom>
        </p:spPr>
        <p:txBody>
          <a:bodyPr vert="horz" wrap="square" lIns="0" tIns="10941" rIns="0" bIns="0" rtlCol="0">
            <a:spAutoFit/>
          </a:bodyPr>
          <a:lstStyle/>
          <a:p>
            <a:pPr marL="11516" marR="0" lvl="0" indent="0" algn="l" defTabSz="914400" rtl="0" eaLnBrk="1" fontAlgn="auto" latinLnBrk="0" hangingPunct="1">
              <a:lnSpc>
                <a:spcPct val="100000"/>
              </a:lnSpc>
              <a:spcBef>
                <a:spcPts val="8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50" b="0" i="1" u="none" strike="noStrike" kern="1200" cap="none" spc="-9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Overzicht</a:t>
            </a:r>
            <a:r>
              <a:rPr kumimoji="0" sz="1050" b="0" i="1" u="none" strike="noStrike" kern="1200" cap="none" spc="-23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lang="nl-NL" sz="1050" i="1" spc="-23" dirty="0">
                <a:solidFill>
                  <a:srgbClr val="000000"/>
                </a:solidFill>
                <a:latin typeface="Calibri"/>
                <a:cs typeface="Calibri"/>
              </a:rPr>
              <a:t>VRO</a:t>
            </a:r>
            <a:r>
              <a:rPr kumimoji="0" lang="nl-NL" sz="1050" b="0" i="1" u="none" strike="noStrike" kern="1200" cap="none" spc="-23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over </a:t>
            </a:r>
            <a:r>
              <a:rPr kumimoji="0" sz="105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samenloop</a:t>
            </a:r>
            <a:r>
              <a:rPr kumimoji="0" sz="1050" b="0" i="1" u="none" strike="noStrike" kern="1200" cap="none" spc="-23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05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woondeals</a:t>
            </a:r>
            <a:r>
              <a:rPr kumimoji="0" sz="1050" b="0" i="1" u="none" strike="noStrike" kern="1200" cap="none" spc="-18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05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</a:t>
            </a:r>
            <a:r>
              <a:rPr kumimoji="0" sz="1050" b="0" i="1" u="none" strike="noStrike" kern="1200" cap="none" spc="-23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05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programma’s</a:t>
            </a:r>
            <a:r>
              <a:rPr kumimoji="0" sz="1050" b="0" i="1" u="none" strike="noStrike" kern="1200" cap="none" spc="-23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05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Een</a:t>
            </a:r>
            <a:r>
              <a:rPr kumimoji="0" sz="1050" b="0" i="1" u="none" strike="noStrike" kern="1200" cap="none" spc="-23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05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thuis</a:t>
            </a:r>
            <a:r>
              <a:rPr kumimoji="0" sz="1050" b="0" i="1" u="none" strike="noStrike" kern="1200" cap="none" spc="-32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05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voor</a:t>
            </a:r>
            <a:r>
              <a:rPr kumimoji="0" sz="1050" b="0" i="1" u="none" strike="noStrike" kern="1200" cap="none" spc="-23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05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iedereen</a:t>
            </a:r>
            <a:r>
              <a:rPr kumimoji="0" sz="1050" b="0" i="1" u="none" strike="noStrike" kern="1200" cap="none" spc="-23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05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</a:t>
            </a:r>
            <a:r>
              <a:rPr kumimoji="0" sz="1050" b="0" i="1" u="none" strike="noStrike" kern="1200" cap="none" spc="-23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05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Wonen</a:t>
            </a:r>
            <a:r>
              <a:rPr kumimoji="0" sz="1050" b="0" i="1" u="none" strike="noStrike" kern="1200" cap="none" spc="-23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05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</a:t>
            </a:r>
            <a:r>
              <a:rPr kumimoji="0" sz="1050" b="0" i="1" u="none" strike="noStrike" kern="1200" cap="none" spc="-23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05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Zorg</a:t>
            </a:r>
            <a:r>
              <a:rPr kumimoji="0" sz="1050" b="0" i="1" u="none" strike="noStrike" kern="1200" cap="none" spc="-23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05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voor</a:t>
            </a:r>
            <a:r>
              <a:rPr kumimoji="0" sz="1050" b="0" i="1" u="none" strike="noStrike" kern="1200" cap="none" spc="-23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050" b="0" i="1" u="none" strike="noStrike" kern="1200" cap="none" spc="-9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ouderen</a:t>
            </a:r>
            <a:endParaRPr kumimoji="0" sz="105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65" name="object 3">
            <a:extLst>
              <a:ext uri="{FF2B5EF4-FFF2-40B4-BE49-F238E27FC236}">
                <a16:creationId xmlns:a16="http://schemas.microsoft.com/office/drawing/2014/main" id="{A8A8264D-32DE-AD33-0ED9-46BF4ADAA51F}"/>
              </a:ext>
            </a:extLst>
          </p:cNvPr>
          <p:cNvSpPr/>
          <p:nvPr/>
        </p:nvSpPr>
        <p:spPr>
          <a:xfrm>
            <a:off x="1517301" y="1767509"/>
            <a:ext cx="1326383" cy="627066"/>
          </a:xfrm>
          <a:custGeom>
            <a:avLst/>
            <a:gdLst/>
            <a:ahLst/>
            <a:cxnLst/>
            <a:rect l="l" t="t" r="r" b="b"/>
            <a:pathLst>
              <a:path w="2853054" h="691514">
                <a:moveTo>
                  <a:pt x="0" y="115315"/>
                </a:moveTo>
                <a:lnTo>
                  <a:pt x="9052" y="70401"/>
                </a:lnTo>
                <a:lnTo>
                  <a:pt x="33750" y="33750"/>
                </a:lnTo>
                <a:lnTo>
                  <a:pt x="70401" y="9052"/>
                </a:lnTo>
                <a:lnTo>
                  <a:pt x="115316" y="0"/>
                </a:lnTo>
                <a:lnTo>
                  <a:pt x="2737739" y="0"/>
                </a:lnTo>
                <a:lnTo>
                  <a:pt x="2782653" y="9052"/>
                </a:lnTo>
                <a:lnTo>
                  <a:pt x="2819304" y="33750"/>
                </a:lnTo>
                <a:lnTo>
                  <a:pt x="2844002" y="70401"/>
                </a:lnTo>
                <a:lnTo>
                  <a:pt x="2853054" y="115315"/>
                </a:lnTo>
                <a:lnTo>
                  <a:pt x="2853054" y="576199"/>
                </a:lnTo>
                <a:lnTo>
                  <a:pt x="2844002" y="621113"/>
                </a:lnTo>
                <a:lnTo>
                  <a:pt x="2819304" y="657764"/>
                </a:lnTo>
                <a:lnTo>
                  <a:pt x="2782653" y="682462"/>
                </a:lnTo>
                <a:lnTo>
                  <a:pt x="2737739" y="691514"/>
                </a:lnTo>
                <a:lnTo>
                  <a:pt x="115316" y="691514"/>
                </a:lnTo>
                <a:lnTo>
                  <a:pt x="70401" y="682462"/>
                </a:lnTo>
                <a:lnTo>
                  <a:pt x="33750" y="657764"/>
                </a:lnTo>
                <a:lnTo>
                  <a:pt x="9052" y="621113"/>
                </a:lnTo>
                <a:lnTo>
                  <a:pt x="0" y="576199"/>
                </a:lnTo>
                <a:lnTo>
                  <a:pt x="0" y="115315"/>
                </a:lnTo>
                <a:close/>
              </a:path>
            </a:pathLst>
          </a:custGeom>
          <a:ln w="19050">
            <a:solidFill>
              <a:srgbClr val="EC7C3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632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66" name="object 49">
            <a:extLst>
              <a:ext uri="{FF2B5EF4-FFF2-40B4-BE49-F238E27FC236}">
                <a16:creationId xmlns:a16="http://schemas.microsoft.com/office/drawing/2014/main" id="{9097C0A9-9F86-2555-3E0E-E2C24B2BA718}"/>
              </a:ext>
            </a:extLst>
          </p:cNvPr>
          <p:cNvGrpSpPr/>
          <p:nvPr/>
        </p:nvGrpSpPr>
        <p:grpSpPr>
          <a:xfrm>
            <a:off x="7284545" y="4108049"/>
            <a:ext cx="233783" cy="194054"/>
            <a:chOff x="6555740" y="3367404"/>
            <a:chExt cx="368935" cy="146050"/>
          </a:xfrm>
        </p:grpSpPr>
        <p:sp>
          <p:nvSpPr>
            <p:cNvPr id="67" name="object 50">
              <a:extLst>
                <a:ext uri="{FF2B5EF4-FFF2-40B4-BE49-F238E27FC236}">
                  <a16:creationId xmlns:a16="http://schemas.microsoft.com/office/drawing/2014/main" id="{745FFD90-BABB-2A5A-4AAE-A893AC51DBD3}"/>
                </a:ext>
              </a:extLst>
            </p:cNvPr>
            <p:cNvSpPr/>
            <p:nvPr/>
          </p:nvSpPr>
          <p:spPr>
            <a:xfrm>
              <a:off x="6562090" y="3373754"/>
              <a:ext cx="356235" cy="133350"/>
            </a:xfrm>
            <a:custGeom>
              <a:avLst/>
              <a:gdLst/>
              <a:ahLst/>
              <a:cxnLst/>
              <a:rect l="l" t="t" r="r" b="b"/>
              <a:pathLst>
                <a:path w="356234" h="133350">
                  <a:moveTo>
                    <a:pt x="289559" y="0"/>
                  </a:moveTo>
                  <a:lnTo>
                    <a:pt x="289559" y="33400"/>
                  </a:lnTo>
                  <a:lnTo>
                    <a:pt x="0" y="33400"/>
                  </a:lnTo>
                  <a:lnTo>
                    <a:pt x="0" y="100075"/>
                  </a:lnTo>
                  <a:lnTo>
                    <a:pt x="289559" y="100075"/>
                  </a:lnTo>
                  <a:lnTo>
                    <a:pt x="289559" y="133350"/>
                  </a:lnTo>
                  <a:lnTo>
                    <a:pt x="356234" y="66675"/>
                  </a:lnTo>
                  <a:lnTo>
                    <a:pt x="289559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63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8" name="object 51">
              <a:extLst>
                <a:ext uri="{FF2B5EF4-FFF2-40B4-BE49-F238E27FC236}">
                  <a16:creationId xmlns:a16="http://schemas.microsoft.com/office/drawing/2014/main" id="{1ABE35B9-3E83-6172-25FA-BE5EB7B9EBF8}"/>
                </a:ext>
              </a:extLst>
            </p:cNvPr>
            <p:cNvSpPr/>
            <p:nvPr/>
          </p:nvSpPr>
          <p:spPr>
            <a:xfrm>
              <a:off x="6562090" y="3373754"/>
              <a:ext cx="356235" cy="133350"/>
            </a:xfrm>
            <a:custGeom>
              <a:avLst/>
              <a:gdLst/>
              <a:ahLst/>
              <a:cxnLst/>
              <a:rect l="l" t="t" r="r" b="b"/>
              <a:pathLst>
                <a:path w="356234" h="133350">
                  <a:moveTo>
                    <a:pt x="0" y="33400"/>
                  </a:moveTo>
                  <a:lnTo>
                    <a:pt x="289559" y="33400"/>
                  </a:lnTo>
                  <a:lnTo>
                    <a:pt x="289559" y="0"/>
                  </a:lnTo>
                  <a:lnTo>
                    <a:pt x="356234" y="66675"/>
                  </a:lnTo>
                  <a:lnTo>
                    <a:pt x="289559" y="133350"/>
                  </a:lnTo>
                  <a:lnTo>
                    <a:pt x="289559" y="100075"/>
                  </a:lnTo>
                  <a:lnTo>
                    <a:pt x="0" y="100075"/>
                  </a:lnTo>
                  <a:lnTo>
                    <a:pt x="0" y="3340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63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70" name="object 25">
            <a:extLst>
              <a:ext uri="{FF2B5EF4-FFF2-40B4-BE49-F238E27FC236}">
                <a16:creationId xmlns:a16="http://schemas.microsoft.com/office/drawing/2014/main" id="{9DB49F98-CB38-8D29-2648-C138ECFBB98D}"/>
              </a:ext>
            </a:extLst>
          </p:cNvPr>
          <p:cNvGrpSpPr/>
          <p:nvPr/>
        </p:nvGrpSpPr>
        <p:grpSpPr>
          <a:xfrm>
            <a:off x="8423654" y="829054"/>
            <a:ext cx="1290985" cy="814783"/>
            <a:chOff x="6915150" y="941070"/>
            <a:chExt cx="1423670" cy="898525"/>
          </a:xfrm>
          <a:solidFill>
            <a:schemeClr val="bg2">
              <a:lumMod val="75000"/>
            </a:schemeClr>
          </a:solidFill>
        </p:grpSpPr>
        <p:sp>
          <p:nvSpPr>
            <p:cNvPr id="71" name="object 26">
              <a:extLst>
                <a:ext uri="{FF2B5EF4-FFF2-40B4-BE49-F238E27FC236}">
                  <a16:creationId xmlns:a16="http://schemas.microsoft.com/office/drawing/2014/main" id="{A246DC0F-B7D2-02F2-63B4-AD14B915C087}"/>
                </a:ext>
              </a:extLst>
            </p:cNvPr>
            <p:cNvSpPr/>
            <p:nvPr/>
          </p:nvSpPr>
          <p:spPr>
            <a:xfrm>
              <a:off x="6921500" y="947420"/>
              <a:ext cx="1410970" cy="885825"/>
            </a:xfrm>
            <a:custGeom>
              <a:avLst/>
              <a:gdLst/>
              <a:ahLst/>
              <a:cxnLst/>
              <a:rect l="l" t="t" r="r" b="b"/>
              <a:pathLst>
                <a:path w="1410970" h="885825">
                  <a:moveTo>
                    <a:pt x="967994" y="0"/>
                  </a:moveTo>
                  <a:lnTo>
                    <a:pt x="0" y="0"/>
                  </a:lnTo>
                  <a:lnTo>
                    <a:pt x="442849" y="442976"/>
                  </a:lnTo>
                  <a:lnTo>
                    <a:pt x="0" y="885825"/>
                  </a:lnTo>
                  <a:lnTo>
                    <a:pt x="967994" y="885825"/>
                  </a:lnTo>
                  <a:lnTo>
                    <a:pt x="1410970" y="442976"/>
                  </a:lnTo>
                  <a:lnTo>
                    <a:pt x="967994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63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2" name="object 27">
              <a:extLst>
                <a:ext uri="{FF2B5EF4-FFF2-40B4-BE49-F238E27FC236}">
                  <a16:creationId xmlns:a16="http://schemas.microsoft.com/office/drawing/2014/main" id="{79963FFD-59A2-07C3-FBCB-67BF118246B0}"/>
                </a:ext>
              </a:extLst>
            </p:cNvPr>
            <p:cNvSpPr/>
            <p:nvPr/>
          </p:nvSpPr>
          <p:spPr>
            <a:xfrm>
              <a:off x="6921500" y="947420"/>
              <a:ext cx="1410970" cy="885825"/>
            </a:xfrm>
            <a:custGeom>
              <a:avLst/>
              <a:gdLst/>
              <a:ahLst/>
              <a:cxnLst/>
              <a:rect l="l" t="t" r="r" b="b"/>
              <a:pathLst>
                <a:path w="1410970" h="885825">
                  <a:moveTo>
                    <a:pt x="0" y="0"/>
                  </a:moveTo>
                  <a:lnTo>
                    <a:pt x="967994" y="0"/>
                  </a:lnTo>
                  <a:lnTo>
                    <a:pt x="1410970" y="442976"/>
                  </a:lnTo>
                  <a:lnTo>
                    <a:pt x="967994" y="885825"/>
                  </a:lnTo>
                  <a:lnTo>
                    <a:pt x="0" y="885825"/>
                  </a:lnTo>
                  <a:lnTo>
                    <a:pt x="442849" y="44297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63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73" name="Tekstvak 72">
            <a:extLst>
              <a:ext uri="{FF2B5EF4-FFF2-40B4-BE49-F238E27FC236}">
                <a16:creationId xmlns:a16="http://schemas.microsoft.com/office/drawing/2014/main" id="{F18DB3DA-7DB2-2D41-5492-AFD051ABC028}"/>
              </a:ext>
            </a:extLst>
          </p:cNvPr>
          <p:cNvSpPr txBox="1"/>
          <p:nvPr/>
        </p:nvSpPr>
        <p:spPr>
          <a:xfrm>
            <a:off x="8954307" y="1110767"/>
            <a:ext cx="51710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2027</a:t>
            </a:r>
            <a:endParaRPr kumimoji="0" lang="nl-NL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76" name="Rechte verbindingslijn 75">
            <a:extLst>
              <a:ext uri="{FF2B5EF4-FFF2-40B4-BE49-F238E27FC236}">
                <a16:creationId xmlns:a16="http://schemas.microsoft.com/office/drawing/2014/main" id="{4704090B-CAD1-A7CE-99F6-B08DCE7BD4B7}"/>
              </a:ext>
            </a:extLst>
          </p:cNvPr>
          <p:cNvCxnSpPr/>
          <p:nvPr/>
        </p:nvCxnSpPr>
        <p:spPr>
          <a:xfrm>
            <a:off x="9006015" y="654647"/>
            <a:ext cx="0" cy="56613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object 58">
            <a:extLst>
              <a:ext uri="{FF2B5EF4-FFF2-40B4-BE49-F238E27FC236}">
                <a16:creationId xmlns:a16="http://schemas.microsoft.com/office/drawing/2014/main" id="{33EB3F66-2DD0-0C5A-D80F-1D84514165ED}"/>
              </a:ext>
            </a:extLst>
          </p:cNvPr>
          <p:cNvGrpSpPr/>
          <p:nvPr/>
        </p:nvGrpSpPr>
        <p:grpSpPr>
          <a:xfrm rot="3062389">
            <a:off x="7343800" y="4615125"/>
            <a:ext cx="132438" cy="259694"/>
            <a:chOff x="7609205" y="5139054"/>
            <a:chExt cx="146050" cy="286385"/>
          </a:xfrm>
        </p:grpSpPr>
        <p:sp>
          <p:nvSpPr>
            <p:cNvPr id="56" name="object 59">
              <a:extLst>
                <a:ext uri="{FF2B5EF4-FFF2-40B4-BE49-F238E27FC236}">
                  <a16:creationId xmlns:a16="http://schemas.microsoft.com/office/drawing/2014/main" id="{FB309D73-7E10-C177-BCB5-E52E58043C5E}"/>
                </a:ext>
              </a:extLst>
            </p:cNvPr>
            <p:cNvSpPr/>
            <p:nvPr/>
          </p:nvSpPr>
          <p:spPr>
            <a:xfrm>
              <a:off x="7615555" y="5145404"/>
              <a:ext cx="133350" cy="273685"/>
            </a:xfrm>
            <a:custGeom>
              <a:avLst/>
              <a:gdLst/>
              <a:ahLst/>
              <a:cxnLst/>
              <a:rect l="l" t="t" r="r" b="b"/>
              <a:pathLst>
                <a:path w="133350" h="273685">
                  <a:moveTo>
                    <a:pt x="66675" y="0"/>
                  </a:moveTo>
                  <a:lnTo>
                    <a:pt x="0" y="66674"/>
                  </a:lnTo>
                  <a:lnTo>
                    <a:pt x="33400" y="66674"/>
                  </a:lnTo>
                  <a:lnTo>
                    <a:pt x="33400" y="273684"/>
                  </a:lnTo>
                  <a:lnTo>
                    <a:pt x="100075" y="273684"/>
                  </a:lnTo>
                  <a:lnTo>
                    <a:pt x="100075" y="66674"/>
                  </a:lnTo>
                  <a:lnTo>
                    <a:pt x="133350" y="66674"/>
                  </a:lnTo>
                  <a:lnTo>
                    <a:pt x="66675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63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7" name="object 60">
              <a:extLst>
                <a:ext uri="{FF2B5EF4-FFF2-40B4-BE49-F238E27FC236}">
                  <a16:creationId xmlns:a16="http://schemas.microsoft.com/office/drawing/2014/main" id="{176F92E7-E3FA-3495-05AE-E7B37E55D57E}"/>
                </a:ext>
              </a:extLst>
            </p:cNvPr>
            <p:cNvSpPr/>
            <p:nvPr/>
          </p:nvSpPr>
          <p:spPr>
            <a:xfrm>
              <a:off x="7615555" y="5145404"/>
              <a:ext cx="133350" cy="273685"/>
            </a:xfrm>
            <a:custGeom>
              <a:avLst/>
              <a:gdLst/>
              <a:ahLst/>
              <a:cxnLst/>
              <a:rect l="l" t="t" r="r" b="b"/>
              <a:pathLst>
                <a:path w="133350" h="273685">
                  <a:moveTo>
                    <a:pt x="33400" y="273684"/>
                  </a:moveTo>
                  <a:lnTo>
                    <a:pt x="33400" y="66674"/>
                  </a:lnTo>
                  <a:lnTo>
                    <a:pt x="0" y="66674"/>
                  </a:lnTo>
                  <a:lnTo>
                    <a:pt x="66675" y="0"/>
                  </a:lnTo>
                  <a:lnTo>
                    <a:pt x="133350" y="66674"/>
                  </a:lnTo>
                  <a:lnTo>
                    <a:pt x="100075" y="66674"/>
                  </a:lnTo>
                  <a:lnTo>
                    <a:pt x="100075" y="273684"/>
                  </a:lnTo>
                  <a:lnTo>
                    <a:pt x="33400" y="273684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63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74" name="object 31">
            <a:extLst>
              <a:ext uri="{FF2B5EF4-FFF2-40B4-BE49-F238E27FC236}">
                <a16:creationId xmlns:a16="http://schemas.microsoft.com/office/drawing/2014/main" id="{08F2E07A-D704-531B-7A9B-9008D6D7364D}"/>
              </a:ext>
            </a:extLst>
          </p:cNvPr>
          <p:cNvSpPr/>
          <p:nvPr/>
        </p:nvSpPr>
        <p:spPr>
          <a:xfrm>
            <a:off x="1355834" y="3771752"/>
            <a:ext cx="1570345" cy="759799"/>
          </a:xfrm>
          <a:custGeom>
            <a:avLst/>
            <a:gdLst/>
            <a:ahLst/>
            <a:cxnLst/>
            <a:rect l="l" t="t" r="r" b="b"/>
            <a:pathLst>
              <a:path w="1470660" h="1884045">
                <a:moveTo>
                  <a:pt x="0" y="245110"/>
                </a:moveTo>
                <a:lnTo>
                  <a:pt x="4979" y="195708"/>
                </a:lnTo>
                <a:lnTo>
                  <a:pt x="19262" y="149697"/>
                </a:lnTo>
                <a:lnTo>
                  <a:pt x="41861" y="108061"/>
                </a:lnTo>
                <a:lnTo>
                  <a:pt x="71791" y="71786"/>
                </a:lnTo>
                <a:lnTo>
                  <a:pt x="108067" y="41857"/>
                </a:lnTo>
                <a:lnTo>
                  <a:pt x="149702" y="19260"/>
                </a:lnTo>
                <a:lnTo>
                  <a:pt x="195712" y="4979"/>
                </a:lnTo>
                <a:lnTo>
                  <a:pt x="245109" y="0"/>
                </a:lnTo>
                <a:lnTo>
                  <a:pt x="1225550" y="0"/>
                </a:lnTo>
                <a:lnTo>
                  <a:pt x="1274951" y="4979"/>
                </a:lnTo>
                <a:lnTo>
                  <a:pt x="1320962" y="19260"/>
                </a:lnTo>
                <a:lnTo>
                  <a:pt x="1362598" y="41857"/>
                </a:lnTo>
                <a:lnTo>
                  <a:pt x="1398873" y="71786"/>
                </a:lnTo>
                <a:lnTo>
                  <a:pt x="1428802" y="108061"/>
                </a:lnTo>
                <a:lnTo>
                  <a:pt x="1451399" y="149697"/>
                </a:lnTo>
                <a:lnTo>
                  <a:pt x="1465680" y="195708"/>
                </a:lnTo>
                <a:lnTo>
                  <a:pt x="1470660" y="245110"/>
                </a:lnTo>
                <a:lnTo>
                  <a:pt x="1470660" y="1638935"/>
                </a:lnTo>
                <a:lnTo>
                  <a:pt x="1465680" y="1688336"/>
                </a:lnTo>
                <a:lnTo>
                  <a:pt x="1451399" y="1734347"/>
                </a:lnTo>
                <a:lnTo>
                  <a:pt x="1428802" y="1775983"/>
                </a:lnTo>
                <a:lnTo>
                  <a:pt x="1398873" y="1812258"/>
                </a:lnTo>
                <a:lnTo>
                  <a:pt x="1362598" y="1842187"/>
                </a:lnTo>
                <a:lnTo>
                  <a:pt x="1320962" y="1864784"/>
                </a:lnTo>
                <a:lnTo>
                  <a:pt x="1274951" y="1879065"/>
                </a:lnTo>
                <a:lnTo>
                  <a:pt x="1225550" y="1884045"/>
                </a:lnTo>
                <a:lnTo>
                  <a:pt x="245109" y="1884045"/>
                </a:lnTo>
                <a:lnTo>
                  <a:pt x="195712" y="1879065"/>
                </a:lnTo>
                <a:lnTo>
                  <a:pt x="149702" y="1864784"/>
                </a:lnTo>
                <a:lnTo>
                  <a:pt x="108067" y="1842187"/>
                </a:lnTo>
                <a:lnTo>
                  <a:pt x="71791" y="1812258"/>
                </a:lnTo>
                <a:lnTo>
                  <a:pt x="41861" y="1775983"/>
                </a:lnTo>
                <a:lnTo>
                  <a:pt x="19262" y="1734347"/>
                </a:lnTo>
                <a:lnTo>
                  <a:pt x="4979" y="1688336"/>
                </a:lnTo>
                <a:lnTo>
                  <a:pt x="0" y="1638935"/>
                </a:lnTo>
                <a:lnTo>
                  <a:pt x="0" y="245110"/>
                </a:lnTo>
                <a:close/>
              </a:path>
            </a:pathLst>
          </a:custGeom>
          <a:ln w="19050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632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object 32">
            <a:extLst>
              <a:ext uri="{FF2B5EF4-FFF2-40B4-BE49-F238E27FC236}">
                <a16:creationId xmlns:a16="http://schemas.microsoft.com/office/drawing/2014/main" id="{E88FED8B-A9C7-687B-841E-0214362D0AEB}"/>
              </a:ext>
            </a:extLst>
          </p:cNvPr>
          <p:cNvSpPr txBox="1"/>
          <p:nvPr/>
        </p:nvSpPr>
        <p:spPr>
          <a:xfrm>
            <a:off x="1418898" y="3824454"/>
            <a:ext cx="1487918" cy="605249"/>
          </a:xfrm>
          <a:prstGeom prst="rect">
            <a:avLst/>
          </a:prstGeom>
        </p:spPr>
        <p:txBody>
          <a:bodyPr vert="horz" wrap="square" lIns="0" tIns="10941" rIns="0" bIns="0" rtlCol="0">
            <a:spAutoFit/>
          </a:bodyPr>
          <a:lstStyle/>
          <a:p>
            <a:pPr marL="190596" marR="4607" lvl="0" indent="-179655" algn="l" defTabSz="914400" rtl="0" eaLnBrk="1" fontAlgn="auto" latinLnBrk="0" hangingPunct="1">
              <a:lnSpc>
                <a:spcPct val="108600"/>
              </a:lnSpc>
              <a:spcBef>
                <a:spcPts val="8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Een</a:t>
            </a:r>
            <a:r>
              <a:rPr kumimoji="0" sz="1200" b="0" i="0" u="none" strike="noStrike" kern="1200" cap="none" spc="-18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thuis</a:t>
            </a:r>
            <a:r>
              <a:rPr kumimoji="0" sz="1200" b="0" i="0" u="none" strike="noStrike" kern="1200" cap="none" spc="-9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200" b="0" i="0" u="none" strike="noStrike" kern="1200" cap="none" spc="-18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voor </a:t>
            </a:r>
            <a:r>
              <a:rPr kumimoji="0" sz="1200" b="0" i="0" u="none" strike="noStrike" kern="1200" cap="none" spc="-9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iedereen</a:t>
            </a:r>
            <a:r>
              <a:rPr kumimoji="0" lang="en-US" sz="1200" b="0" i="0" u="none" strike="noStrike" kern="1200" cap="none" spc="-9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/ Wonen &amp; Zorg voor ouderen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75C67EBE-3306-D7E2-16F0-35700C006F7B}"/>
              </a:ext>
            </a:extLst>
          </p:cNvPr>
          <p:cNvSpPr txBox="1"/>
          <p:nvPr/>
        </p:nvSpPr>
        <p:spPr>
          <a:xfrm>
            <a:off x="766272" y="232222"/>
            <a:ext cx="252406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A9F3"/>
                </a:solidFill>
                <a:latin typeface="Arial" charset="0"/>
                <a:cs typeface="Arial" charset="0"/>
              </a:rPr>
              <a:t> Planning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532738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FC8B6A8D-A60B-F2AE-D43B-65387E9C0F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2258" y="1833562"/>
            <a:ext cx="10477500" cy="3944938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Waarom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meer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regie?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Wat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willen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corporaties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gemeenten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provincies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en het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rijk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Hoofdlijnen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wetsvoorstel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versterking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regie volkshuisvesting?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Regie op waar, hoeveel en voor wie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Volkshuisvestingsprogramma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Voldoende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betaalbare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woningen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Gelijke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kansen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urgent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woningzoekenden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Huisvestingsverordening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Inrichting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toewijzing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urgent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woningzoekenden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Planning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Ondersteuning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bij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vragen</a:t>
            </a:r>
            <a:endParaRPr lang="nl-NL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E8AFDF94-F340-36D7-5892-80521F7C09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err="1"/>
              <a:t>Waar</a:t>
            </a:r>
            <a:r>
              <a:rPr lang="en-US" sz="2800" dirty="0"/>
              <a:t> </a:t>
            </a:r>
            <a:r>
              <a:rPr lang="en-US" sz="2800" dirty="0" err="1"/>
              <a:t>gaan</a:t>
            </a:r>
            <a:r>
              <a:rPr lang="en-US" sz="2800" dirty="0"/>
              <a:t> we het over </a:t>
            </a:r>
            <a:r>
              <a:rPr lang="en-US" sz="2800" dirty="0" err="1"/>
              <a:t>hebben</a:t>
            </a:r>
            <a:r>
              <a:rPr lang="en-US" sz="2800" dirty="0"/>
              <a:t>?</a:t>
            </a:r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val="38045021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54FB67-88E8-722E-41EE-DD6A6CDE52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8. HELP</a:t>
            </a:r>
            <a:r>
              <a:rPr lang="en-US" dirty="0"/>
              <a:t>!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3B916C8-28A7-AA6A-41CE-6AE14DB30A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9500" y="1800000"/>
            <a:ext cx="10033000" cy="4546371"/>
          </a:xfrm>
        </p:spPr>
        <p:txBody>
          <a:bodyPr/>
          <a:lstStyle/>
          <a:p>
            <a:r>
              <a:rPr lang="en-US" dirty="0" err="1"/>
              <a:t>Ondersteuningsstructuur</a:t>
            </a:r>
            <a:r>
              <a:rPr lang="en-US" dirty="0"/>
              <a:t> </a:t>
            </a:r>
            <a:r>
              <a:rPr lang="en-US"/>
              <a:t>met vraagbaak (telefonisch, e-mail), </a:t>
            </a:r>
            <a:r>
              <a:rPr lang="en-US" dirty="0" err="1"/>
              <a:t>digitale</a:t>
            </a:r>
            <a:r>
              <a:rPr lang="en-US" dirty="0"/>
              <a:t> </a:t>
            </a:r>
            <a:r>
              <a:rPr lang="en-US" dirty="0" err="1"/>
              <a:t>inloopspreekuren</a:t>
            </a:r>
            <a:r>
              <a:rPr lang="en-US" dirty="0"/>
              <a:t>, </a:t>
            </a:r>
            <a:r>
              <a:rPr lang="en-US" dirty="0" err="1"/>
              <a:t>inzet</a:t>
            </a:r>
            <a:r>
              <a:rPr lang="en-US" dirty="0"/>
              <a:t> expertise RVO, </a:t>
            </a:r>
            <a:r>
              <a:rPr lang="en-US" dirty="0" err="1"/>
              <a:t>regeling</a:t>
            </a:r>
            <a:r>
              <a:rPr lang="en-US" dirty="0"/>
              <a:t> </a:t>
            </a:r>
            <a:r>
              <a:rPr lang="en-US" dirty="0" err="1"/>
              <a:t>flexpoolmiddelen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Handreikingen</a:t>
            </a:r>
            <a:r>
              <a:rPr lang="en-US" dirty="0"/>
              <a:t> met lessen </a:t>
            </a:r>
            <a:r>
              <a:rPr lang="en-US" dirty="0" err="1"/>
              <a:t>uit</a:t>
            </a:r>
            <a:r>
              <a:rPr lang="en-US" dirty="0"/>
              <a:t> </a:t>
            </a:r>
            <a:r>
              <a:rPr lang="en-US" dirty="0" err="1"/>
              <a:t>koploperregio’s</a:t>
            </a:r>
            <a:endParaRPr lang="en-US" dirty="0"/>
          </a:p>
          <a:p>
            <a:endParaRPr lang="en-US" dirty="0"/>
          </a:p>
          <a:p>
            <a:r>
              <a:rPr lang="nl-NL" dirty="0"/>
              <a:t>Tools voor analyse en monitoring</a:t>
            </a:r>
          </a:p>
          <a:p>
            <a:endParaRPr lang="nl-NL" dirty="0"/>
          </a:p>
          <a:p>
            <a:r>
              <a:rPr lang="nl-NL" dirty="0"/>
              <a:t>Modelverordening </a:t>
            </a:r>
            <a:r>
              <a:rPr lang="nl-NL"/>
              <a:t>VNG (januari 2025)</a:t>
            </a:r>
            <a:endParaRPr lang="nl-NL" dirty="0"/>
          </a:p>
          <a:p>
            <a:endParaRPr lang="nl-NL" dirty="0"/>
          </a:p>
          <a:p>
            <a:pPr marL="0" indent="0">
              <a:buNone/>
            </a:pPr>
            <a:r>
              <a:rPr lang="nl-NL" dirty="0"/>
              <a:t>Meer info: </a:t>
            </a:r>
          </a:p>
          <a:p>
            <a:pPr marL="0" indent="0">
              <a:buNone/>
            </a:pPr>
            <a:r>
              <a:rPr lang="nl-NL" b="1" dirty="0"/>
              <a:t>https://www.volkshuisvestingnederland.nl/onderwerpen/online-kennis-en-expertisecentrum</a:t>
            </a:r>
            <a:r>
              <a:rPr lang="nl-NL" dirty="0"/>
              <a:t>, of mail naar  </a:t>
            </a:r>
            <a:r>
              <a:rPr lang="nl-NL" b="1" dirty="0"/>
              <a:t>Ellen.koster@vng.nl</a:t>
            </a:r>
          </a:p>
          <a:p>
            <a:pPr marL="0" indent="0">
              <a:buNone/>
            </a:pPr>
            <a:endParaRPr lang="nl-NL" b="1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168909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7EA154A1-D284-1C6F-E0A1-96AAAB8750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5000" y="1983447"/>
            <a:ext cx="10923588" cy="3931929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70000"/>
              </a:lnSpc>
              <a:spcBef>
                <a:spcPts val="200"/>
              </a:spcBef>
              <a:spcAft>
                <a:spcPts val="200"/>
              </a:spcAft>
            </a:pPr>
            <a:r>
              <a:rPr lang="nl-NL" b="1" dirty="0"/>
              <a:t>Markt</a:t>
            </a:r>
            <a:r>
              <a:rPr lang="nl-NL" dirty="0"/>
              <a:t> brengt vraag en aanbod niet als vanzelf in evenwicht</a:t>
            </a:r>
          </a:p>
          <a:p>
            <a:pPr>
              <a:lnSpc>
                <a:spcPct val="170000"/>
              </a:lnSpc>
              <a:spcBef>
                <a:spcPts val="200"/>
              </a:spcBef>
              <a:spcAft>
                <a:spcPts val="200"/>
              </a:spcAft>
            </a:pPr>
            <a:r>
              <a:rPr lang="nl-NL" dirty="0"/>
              <a:t>Optelsom van </a:t>
            </a:r>
            <a:r>
              <a:rPr lang="nl-NL" b="1" dirty="0"/>
              <a:t>lokale beslissingen </a:t>
            </a:r>
            <a:r>
              <a:rPr lang="nl-NL" dirty="0"/>
              <a:t>leidt niet tot wat landelijk nodig is </a:t>
            </a:r>
          </a:p>
          <a:p>
            <a:pPr>
              <a:lnSpc>
                <a:spcPct val="170000"/>
              </a:lnSpc>
              <a:spcBef>
                <a:spcPts val="200"/>
              </a:spcBef>
              <a:spcAft>
                <a:spcPts val="200"/>
              </a:spcAft>
            </a:pPr>
            <a:r>
              <a:rPr lang="nl-NL" dirty="0"/>
              <a:t>Te weinig nieuwbouw voor </a:t>
            </a:r>
            <a:r>
              <a:rPr lang="nl-NL" b="1" dirty="0"/>
              <a:t>middeninkomens</a:t>
            </a:r>
            <a:r>
              <a:rPr lang="nl-NL" dirty="0"/>
              <a:t> en </a:t>
            </a:r>
            <a:r>
              <a:rPr lang="nl-NL" b="1" dirty="0"/>
              <a:t>lagere inkomens </a:t>
            </a:r>
          </a:p>
          <a:p>
            <a:pPr>
              <a:lnSpc>
                <a:spcPct val="170000"/>
              </a:lnSpc>
              <a:spcBef>
                <a:spcPts val="200"/>
              </a:spcBef>
              <a:spcAft>
                <a:spcPts val="200"/>
              </a:spcAft>
            </a:pPr>
            <a:r>
              <a:rPr lang="nl-NL" dirty="0"/>
              <a:t>Onevenwichtige verdeling van </a:t>
            </a:r>
            <a:r>
              <a:rPr lang="nl-NL" b="1" dirty="0"/>
              <a:t>betaalbare woningen</a:t>
            </a:r>
            <a:r>
              <a:rPr lang="nl-NL" dirty="0"/>
              <a:t> in de regio</a:t>
            </a:r>
          </a:p>
          <a:p>
            <a:pPr>
              <a:lnSpc>
                <a:spcPct val="170000"/>
              </a:lnSpc>
              <a:spcBef>
                <a:spcPts val="200"/>
              </a:spcBef>
              <a:spcAft>
                <a:spcPts val="200"/>
              </a:spcAft>
            </a:pPr>
            <a:r>
              <a:rPr lang="nl-NL" b="1" dirty="0"/>
              <a:t>Onzekerheid </a:t>
            </a:r>
            <a:r>
              <a:rPr lang="nl-NL" dirty="0"/>
              <a:t>voor bouwers en corporaties over woningbouwprogrammering</a:t>
            </a:r>
          </a:p>
          <a:p>
            <a:pPr>
              <a:lnSpc>
                <a:spcPct val="170000"/>
              </a:lnSpc>
              <a:spcBef>
                <a:spcPts val="200"/>
              </a:spcBef>
              <a:spcAft>
                <a:spcPts val="200"/>
              </a:spcAft>
            </a:pPr>
            <a:r>
              <a:rPr lang="nl-NL" dirty="0"/>
              <a:t>Bouwprocedures duren </a:t>
            </a:r>
            <a:r>
              <a:rPr lang="nl-NL" b="1" dirty="0"/>
              <a:t>te lang</a:t>
            </a:r>
          </a:p>
          <a:p>
            <a:pPr>
              <a:lnSpc>
                <a:spcPct val="170000"/>
              </a:lnSpc>
              <a:spcBef>
                <a:spcPts val="200"/>
              </a:spcBef>
              <a:spcAft>
                <a:spcPts val="200"/>
              </a:spcAft>
            </a:pPr>
            <a:r>
              <a:rPr lang="nl-NL" dirty="0"/>
              <a:t>Lokale prestatieafspraken tussen gemeenten en corporaties </a:t>
            </a:r>
            <a:r>
              <a:rPr lang="nl-NL" b="1" dirty="0"/>
              <a:t>te vrijblijvend </a:t>
            </a:r>
          </a:p>
          <a:p>
            <a:pPr>
              <a:lnSpc>
                <a:spcPct val="170000"/>
              </a:lnSpc>
              <a:spcBef>
                <a:spcPts val="200"/>
              </a:spcBef>
              <a:spcAft>
                <a:spcPts val="200"/>
              </a:spcAft>
            </a:pPr>
            <a:r>
              <a:rPr lang="nl-NL" dirty="0"/>
              <a:t>Onbalans in huisvesting </a:t>
            </a:r>
            <a:r>
              <a:rPr lang="nl-NL" b="1" dirty="0"/>
              <a:t>urgent woningzoekenden</a:t>
            </a:r>
            <a:r>
              <a:rPr lang="nl-NL" dirty="0"/>
              <a:t>: te grote druk op grotere gemeenten</a:t>
            </a: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endParaRPr lang="nl-NL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C0757456-6710-93AE-B0FD-DA9BF410EF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206" y="1035400"/>
            <a:ext cx="10923588" cy="948047"/>
          </a:xfrm>
        </p:spPr>
        <p:txBody>
          <a:bodyPr/>
          <a:lstStyle/>
          <a:p>
            <a:r>
              <a:rPr lang="nl-NL" dirty="0"/>
              <a:t>Waarom meer regie?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2DE14FB0-2D15-0383-B4BD-9317754BC9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3</a:t>
            </a:fld>
            <a:endParaRPr lang="nl-NL" dirty="0"/>
          </a:p>
        </p:txBody>
      </p:sp>
      <p:pic>
        <p:nvPicPr>
          <p:cNvPr id="17" name="Afbeelding 16" descr="Afbeelding met ontwerp, kunst, illustratie&#10;&#10;Beschrijving automatisch gegenereerd met gemiddelde betrouwbaarheid">
            <a:extLst>
              <a:ext uri="{FF2B5EF4-FFF2-40B4-BE49-F238E27FC236}">
                <a16:creationId xmlns:a16="http://schemas.microsoft.com/office/drawing/2014/main" id="{E3A64E10-0F88-38E9-DA31-719FDBE2231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3652" y="4874554"/>
            <a:ext cx="3974775" cy="1983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6966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C5B5D370-FD02-49C9-B3A2-5D8932101B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3411" y="1556657"/>
            <a:ext cx="10347481" cy="4664756"/>
          </a:xfrm>
        </p:spPr>
        <p:txBody>
          <a:bodyPr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nl-N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Inhoudelijke doelen:</a:t>
            </a:r>
          </a:p>
          <a:p>
            <a:pPr marR="0" lvl="0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Meer passende en betaalbare woningen</a:t>
            </a:r>
          </a:p>
          <a:p>
            <a:pPr marR="0" lvl="0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Sociale voorraad evenwichtig verdeeld over het land</a:t>
            </a:r>
          </a:p>
          <a:p>
            <a:pPr marR="0" lvl="0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Meer huisvesting van aandachtsgroepen, in balans met andere groepen, evenwichtig verdeeld binnen regio’s, met nodige zorg en ondersteuning</a:t>
            </a:r>
          </a:p>
          <a:p>
            <a:pPr marR="0" lvl="0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l-NL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nl-N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Binnen VNG groot draagvlak hiervoor: onderlinge solidariteit staat voorop 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774A9274-793F-44C0-BB49-E8C7EB8186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114" y="1052514"/>
            <a:ext cx="10923588" cy="504144"/>
          </a:xfrm>
        </p:spPr>
        <p:txBody>
          <a:bodyPr anchor="t">
            <a:normAutofit/>
          </a:bodyPr>
          <a:lstStyle/>
          <a:p>
            <a:r>
              <a:rPr lang="nl-NL" sz="2800" b="1" dirty="0">
                <a:solidFill>
                  <a:schemeClr val="accent3">
                    <a:lumMod val="50000"/>
                    <a:lumOff val="50000"/>
                  </a:schemeClr>
                </a:solidFill>
              </a:rPr>
              <a:t>Wat willen corporaties, gemeenten, provincies</a:t>
            </a:r>
            <a:r>
              <a:rPr lang="nl-NL" sz="2800" dirty="0">
                <a:solidFill>
                  <a:schemeClr val="accent3">
                    <a:lumMod val="50000"/>
                    <a:lumOff val="50000"/>
                  </a:schemeClr>
                </a:solidFill>
              </a:rPr>
              <a:t> en</a:t>
            </a:r>
            <a:r>
              <a:rPr lang="nl-NL" sz="2800" b="1" dirty="0">
                <a:solidFill>
                  <a:schemeClr val="accent3">
                    <a:lumMod val="50000"/>
                    <a:lumOff val="50000"/>
                  </a:schemeClr>
                </a:solidFill>
              </a:rPr>
              <a:t> het rijk?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96DE7321-66AA-4DD4-B915-039FD6C8C9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199" y="6221413"/>
            <a:ext cx="5005389" cy="322075"/>
          </a:xfrm>
        </p:spPr>
        <p:txBody>
          <a:bodyPr anchor="b">
            <a:normAutofit fontScale="92500" lnSpcReduction="20000"/>
          </a:bodyPr>
          <a:lstStyle/>
          <a:p>
            <a:pPr>
              <a:spcAft>
                <a:spcPts val="600"/>
              </a:spcAft>
            </a:pPr>
            <a:fld id="{10A0A6AF-03C5-477E-939A-E28F7E7F05EA}" type="slidenum">
              <a:rPr lang="nl-NL" smtClean="0"/>
              <a:pPr>
                <a:spcAft>
                  <a:spcPts val="600"/>
                </a:spcAft>
              </a:pPr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544402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C0757456-6710-93AE-B0FD-DA9BF410EF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611" y="2030860"/>
            <a:ext cx="5597236" cy="2796280"/>
          </a:xfrm>
        </p:spPr>
        <p:txBody>
          <a:bodyPr anchor="t">
            <a:noAutofit/>
          </a:bodyPr>
          <a:lstStyle/>
          <a:p>
            <a:r>
              <a:rPr lang="nl-NL" sz="4400"/>
              <a:t>M</a:t>
            </a:r>
            <a:r>
              <a:rPr kumimoji="0" lang="nl-NL" sz="44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</a:rPr>
              <a:t>eer </a:t>
            </a:r>
            <a:r>
              <a:rPr kumimoji="0" lang="nl-NL" sz="44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</a:rPr>
              <a:t>regie</a:t>
            </a:r>
            <a:r>
              <a:rPr kumimoji="0" lang="nl-NL" sz="44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</a:rPr>
              <a:t> op de </a:t>
            </a:r>
            <a:r>
              <a:rPr kumimoji="0" lang="nl-NL" sz="44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</a:rPr>
              <a:t>volkshuisvesting</a:t>
            </a:r>
            <a:r>
              <a:rPr kumimoji="0" lang="nl-NL" sz="44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</a:rPr>
              <a:t> langs </a:t>
            </a:r>
            <a:r>
              <a:rPr kumimoji="0" lang="nl-NL" sz="44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</a:rPr>
              <a:t>4</a:t>
            </a:r>
            <a:r>
              <a:rPr kumimoji="0" lang="nl-NL" sz="44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</a:rPr>
              <a:t> </a:t>
            </a:r>
            <a:r>
              <a:rPr lang="nl-NL" sz="4400"/>
              <a:t>hoofdlijnen</a:t>
            </a:r>
            <a:br>
              <a:rPr kumimoji="0" lang="nl-NL" sz="44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</a:rPr>
            </a:br>
            <a:endParaRPr lang="nl-NL" sz="4400" dirty="0"/>
          </a:p>
        </p:txBody>
      </p:sp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9A6A0B9D-EFE1-3F0F-63DA-0D368FB7FA6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53199" y="1052513"/>
            <a:ext cx="5234248" cy="5168900"/>
          </a:xfrm>
        </p:spPr>
        <p:txBody>
          <a:bodyPr anchor="ctr">
            <a:normAutofit/>
          </a:bodyPr>
          <a:lstStyle/>
          <a:p>
            <a:pPr marL="914400" lvl="1" indent="-457200">
              <a:spcBef>
                <a:spcPts val="500"/>
              </a:spcBef>
              <a:buClrTx/>
              <a:buFont typeface="+mj-lt"/>
              <a:buAutoNum type="arabicPeriod"/>
              <a:defRPr/>
            </a:pPr>
            <a:r>
              <a:rPr lang="nl-NL" sz="2400" b="1" dirty="0"/>
              <a:t>Regie </a:t>
            </a:r>
            <a:r>
              <a:rPr lang="nl-NL" sz="2400" dirty="0"/>
              <a:t>op</a:t>
            </a:r>
            <a:r>
              <a:rPr lang="nl-NL" sz="2400" b="1" dirty="0"/>
              <a:t> waar</a:t>
            </a:r>
            <a:r>
              <a:rPr lang="nl-NL" sz="2400" dirty="0"/>
              <a:t>,</a:t>
            </a: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lang="nl-NL" sz="2400" b="1" dirty="0"/>
              <a:t>hoeveel </a:t>
            </a: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en </a:t>
            </a:r>
            <a:r>
              <a:rPr lang="nl-NL" sz="2400" dirty="0"/>
              <a:t>voor</a:t>
            </a:r>
            <a:r>
              <a:rPr lang="nl-NL" sz="2400" b="1" dirty="0"/>
              <a:t> wie</a:t>
            </a:r>
            <a:r>
              <a:rPr lang="nl-NL" sz="2400" dirty="0"/>
              <a:t> </a:t>
            </a: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we bouwen</a:t>
            </a:r>
          </a:p>
          <a:p>
            <a:pPr marL="914400" marR="0" lvl="1" indent="-457200" defTabSz="914400" rtl="0" eaLnBrk="1" fontAlgn="auto" latinLnBrk="0" hangingPunct="1">
              <a:spcBef>
                <a:spcPts val="5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nl-NL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marL="914400" marR="0" lvl="1" indent="-457200" defTabSz="914400" rtl="0" eaLnBrk="1" fontAlgn="auto" latinLnBrk="0" hangingPunct="1">
              <a:spcBef>
                <a:spcPts val="5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nl-NL" sz="2400" b="1" dirty="0"/>
              <a:t>Voldoende betaalbare</a:t>
            </a:r>
            <a:r>
              <a:rPr lang="nl-NL" sz="2400" dirty="0"/>
              <a:t> </a:t>
            </a:r>
            <a:r>
              <a:rPr lang="nl-NL" sz="2400" b="1" dirty="0"/>
              <a:t>woningen</a:t>
            </a:r>
          </a:p>
          <a:p>
            <a:pPr marL="914400" marR="0" lvl="1" indent="-457200" defTabSz="914400" rtl="0" eaLnBrk="1" fontAlgn="auto" latinLnBrk="0" hangingPunct="1">
              <a:spcBef>
                <a:spcPts val="5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nl-NL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marL="914400" marR="0" lvl="1" indent="-457200" defTabSz="914400" rtl="0" eaLnBrk="1" fontAlgn="auto" latinLnBrk="0" hangingPunct="1">
              <a:spcBef>
                <a:spcPts val="5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nl-NL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Kortere</a:t>
            </a: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procedures</a:t>
            </a:r>
          </a:p>
          <a:p>
            <a:pPr marL="914400" marR="0" lvl="1" indent="-457200" defTabSz="914400" rtl="0" eaLnBrk="1" fontAlgn="auto" latinLnBrk="0" hangingPunct="1">
              <a:spcBef>
                <a:spcPts val="5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nl-NL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marL="914400" marR="0" lvl="1" indent="-457200" defTabSz="914400" rtl="0" eaLnBrk="1" fontAlgn="auto" latinLnBrk="0" hangingPunct="1">
              <a:spcBef>
                <a:spcPts val="5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nl-NL" sz="2400" b="1" dirty="0"/>
              <a:t>Gelijke kansen </a:t>
            </a:r>
            <a:r>
              <a:rPr lang="nl-NL" sz="2400" dirty="0"/>
              <a:t>voor </a:t>
            </a:r>
            <a:r>
              <a:rPr lang="nl-NL" sz="2400" b="1" dirty="0"/>
              <a:t>urgent</a:t>
            </a:r>
            <a:r>
              <a:rPr lang="nl-NL" sz="2400" dirty="0"/>
              <a:t> woningzoekenden</a:t>
            </a:r>
            <a:endParaRPr kumimoji="0" lang="nl-NL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2DE14FB0-2D15-0383-B4BD-9317754BC91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10A0A6AF-03C5-477E-939A-E28F7E7F05EA}" type="slidenum">
              <a:rPr lang="nl-NL" smtClean="0"/>
              <a:pPr>
                <a:spcAft>
                  <a:spcPts val="600"/>
                </a:spcAft>
              </a:pPr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374467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C568751-3183-4644-ADB8-A4BD1E2561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976227"/>
            <a:ext cx="10923588" cy="948047"/>
          </a:xfrm>
        </p:spPr>
        <p:txBody>
          <a:bodyPr>
            <a:normAutofit/>
          </a:bodyPr>
          <a:lstStyle/>
          <a:p>
            <a:r>
              <a:rPr lang="nl-NL" sz="3600" b="1" dirty="0"/>
              <a:t>Regie op waar, hoeveel en voor wie</a:t>
            </a:r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88E05741-05B3-4359-8000-CE10086AD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6</a:t>
            </a:fld>
            <a:endParaRPr lang="nl-NL" dirty="0"/>
          </a:p>
        </p:txBody>
      </p:sp>
      <p:graphicFrame>
        <p:nvGraphicFramePr>
          <p:cNvPr id="6" name="Tijdelijke aanduiding voor inhoud 1">
            <a:extLst>
              <a:ext uri="{FF2B5EF4-FFF2-40B4-BE49-F238E27FC236}">
                <a16:creationId xmlns:a16="http://schemas.microsoft.com/office/drawing/2014/main" id="{DD32B9E0-2452-A5F9-A451-5DA9760CD14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00091773"/>
              </p:ext>
            </p:extLst>
          </p:nvPr>
        </p:nvGraphicFramePr>
        <p:xfrm>
          <a:off x="223520" y="1767321"/>
          <a:ext cx="11183620" cy="39449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484359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F6B78310-2F11-59B4-7380-6B126F02E4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244" y="783877"/>
            <a:ext cx="10923588" cy="948047"/>
          </a:xfrm>
        </p:spPr>
        <p:txBody>
          <a:bodyPr anchor="t">
            <a:normAutofit/>
          </a:bodyPr>
          <a:lstStyle/>
          <a:p>
            <a:r>
              <a:rPr lang="nl-NL" dirty="0">
                <a:effectLst/>
              </a:rPr>
              <a:t>Rijk en provincie sturen via instructies</a:t>
            </a:r>
            <a:endParaRPr lang="nl-NL" dirty="0"/>
          </a:p>
        </p:txBody>
      </p:sp>
      <p:sp>
        <p:nvSpPr>
          <p:cNvPr id="15" name="Slide Number Placeholder 3">
            <a:extLst>
              <a:ext uri="{FF2B5EF4-FFF2-40B4-BE49-F238E27FC236}">
                <a16:creationId xmlns:a16="http://schemas.microsoft.com/office/drawing/2014/main" id="{945527B5-A39C-9570-B48D-2AC0238A132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6553199" y="6221413"/>
            <a:ext cx="5005389" cy="322075"/>
          </a:xfrm>
        </p:spPr>
        <p:txBody>
          <a:bodyPr/>
          <a:lstStyle/>
          <a:p>
            <a:pPr>
              <a:spcAft>
                <a:spcPts val="600"/>
              </a:spcAft>
            </a:pPr>
            <a:fld id="{10A0A6AF-03C5-477E-939A-E28F7E7F05EA}" type="slidenum">
              <a:rPr lang="nl-NL" smtClean="0"/>
              <a:pPr>
                <a:spcAft>
                  <a:spcPts val="600"/>
                </a:spcAft>
              </a:pPr>
              <a:t>7</a:t>
            </a:fld>
            <a:endParaRPr lang="nl-NL" dirty="0"/>
          </a:p>
        </p:txBody>
      </p:sp>
      <p:graphicFrame>
        <p:nvGraphicFramePr>
          <p:cNvPr id="4" name="Tekstvak 2">
            <a:extLst>
              <a:ext uri="{FF2B5EF4-FFF2-40B4-BE49-F238E27FC236}">
                <a16:creationId xmlns:a16="http://schemas.microsoft.com/office/drawing/2014/main" id="{0D568171-B08A-0ABB-57F0-6DFA9A1FC53A}"/>
              </a:ext>
            </a:extLst>
          </p:cNvPr>
          <p:cNvGraphicFramePr/>
          <p:nvPr/>
        </p:nvGraphicFramePr>
        <p:xfrm>
          <a:off x="895328" y="1526136"/>
          <a:ext cx="10407428" cy="44627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Afbeelding 7" descr="Afbeelding met kleding, Veiligheidshelm, werkkleding, persoon&#10;&#10;Automatisch gegenereerde beschrijving">
            <a:extLst>
              <a:ext uri="{FF2B5EF4-FFF2-40B4-BE49-F238E27FC236}">
                <a16:creationId xmlns:a16="http://schemas.microsoft.com/office/drawing/2014/main" id="{7C4F1869-CC83-1CD0-79A0-470AD42EFAF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64" y="477648"/>
            <a:ext cx="452607" cy="1560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4801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03099A73-3668-5460-1C28-F8D86FA1CC05}"/>
              </a:ext>
            </a:extLst>
          </p:cNvPr>
          <p:cNvSpPr txBox="1"/>
          <p:nvPr/>
        </p:nvSpPr>
        <p:spPr>
          <a:xfrm>
            <a:off x="635000" y="2000560"/>
            <a:ext cx="3610430" cy="42208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Bef>
                <a:spcPts val="1200"/>
              </a:spcBef>
              <a:buClr>
                <a:schemeClr val="accent2"/>
              </a:buClr>
              <a:buSzPct val="80000"/>
            </a:pPr>
            <a:r>
              <a:rPr lang="nl-NL" sz="1600" dirty="0"/>
              <a:t>VHP </a:t>
            </a:r>
            <a:r>
              <a:rPr lang="nl-NL" sz="1600" b="1" dirty="0"/>
              <a:t>gemeente</a:t>
            </a:r>
            <a:r>
              <a:rPr lang="nl-NL" sz="1600" dirty="0"/>
              <a:t>:</a:t>
            </a:r>
          </a:p>
          <a:p>
            <a:pPr marL="316800" indent="-316800">
              <a:lnSpc>
                <a:spcPct val="90000"/>
              </a:lnSpc>
              <a:spcBef>
                <a:spcPts val="1200"/>
              </a:spcBef>
              <a:buClr>
                <a:schemeClr val="accent2"/>
              </a:buClr>
              <a:buSzPct val="80000"/>
              <a:buFont typeface="Verdana" panose="020B0604030504040204" pitchFamily="34" charset="0"/>
              <a:buChar char="›"/>
            </a:pPr>
            <a:r>
              <a:rPr lang="nl-NL" sz="1600" dirty="0"/>
              <a:t>brengt gemeentelijke woningbouwopgave in kaart</a:t>
            </a:r>
          </a:p>
          <a:p>
            <a:pPr marL="316800" indent="-316800">
              <a:lnSpc>
                <a:spcPct val="90000"/>
              </a:lnSpc>
              <a:spcBef>
                <a:spcPts val="1200"/>
              </a:spcBef>
              <a:buClr>
                <a:schemeClr val="accent2"/>
              </a:buClr>
              <a:buSzPct val="80000"/>
              <a:buFont typeface="Verdana" panose="020B0604030504040204" pitchFamily="34" charset="0"/>
              <a:buChar char="›"/>
            </a:pPr>
            <a:r>
              <a:rPr lang="nl-NL" sz="1600" dirty="0"/>
              <a:t>bevat beleid en maatregelen gericht op realiseren opgave</a:t>
            </a:r>
          </a:p>
          <a:p>
            <a:pPr marL="316800" indent="-316800">
              <a:lnSpc>
                <a:spcPct val="90000"/>
              </a:lnSpc>
              <a:spcBef>
                <a:spcPts val="1200"/>
              </a:spcBef>
              <a:buClr>
                <a:schemeClr val="accent2"/>
              </a:buClr>
              <a:buSzPct val="80000"/>
              <a:buFont typeface="Verdana" panose="020B0604030504040204" pitchFamily="34" charset="0"/>
              <a:buChar char="›"/>
            </a:pPr>
            <a:r>
              <a:rPr lang="nl-NL" sz="1600" dirty="0" err="1"/>
              <a:t>Bkl</a:t>
            </a:r>
            <a:r>
              <a:rPr lang="nl-NL" sz="1600" dirty="0"/>
              <a:t>: minimumpercentages voor samenstelling nieuwbouw (afhankelijk van grootte bestaande voorraad sociale huur)</a:t>
            </a:r>
          </a:p>
          <a:p>
            <a:pPr marL="316800" indent="-316800">
              <a:lnSpc>
                <a:spcPct val="90000"/>
              </a:lnSpc>
              <a:spcBef>
                <a:spcPts val="1200"/>
              </a:spcBef>
              <a:buClr>
                <a:schemeClr val="accent2"/>
              </a:buClr>
              <a:buSzPct val="80000"/>
              <a:buFont typeface="Verdana" panose="020B0604030504040204" pitchFamily="34" charset="0"/>
              <a:buChar char="›"/>
            </a:pPr>
            <a:r>
              <a:rPr lang="nl-NL" sz="1600" dirty="0"/>
              <a:t>Woonbehoefte </a:t>
            </a:r>
            <a:r>
              <a:rPr lang="nl-NL" sz="1600" dirty="0" err="1"/>
              <a:t>aandachtsgroepen</a:t>
            </a:r>
            <a:r>
              <a:rPr lang="nl-NL" sz="1600" dirty="0"/>
              <a:t> </a:t>
            </a:r>
          </a:p>
          <a:p>
            <a:pPr marL="316800" indent="-316800">
              <a:lnSpc>
                <a:spcPct val="90000"/>
              </a:lnSpc>
              <a:spcBef>
                <a:spcPts val="1200"/>
              </a:spcBef>
              <a:buClr>
                <a:schemeClr val="accent2"/>
              </a:buClr>
              <a:buSzPct val="80000"/>
              <a:buFont typeface="Verdana" panose="020B0604030504040204" pitchFamily="34" charset="0"/>
              <a:buChar char="›"/>
            </a:pPr>
            <a:r>
              <a:rPr lang="nl-NL" sz="1600" dirty="0"/>
              <a:t>Zorg- en ondersteuning </a:t>
            </a:r>
          </a:p>
          <a:p>
            <a:pPr marL="316800" indent="-316800">
              <a:lnSpc>
                <a:spcPct val="90000"/>
              </a:lnSpc>
              <a:spcBef>
                <a:spcPts val="1200"/>
              </a:spcBef>
              <a:buClr>
                <a:schemeClr val="accent2"/>
              </a:buClr>
              <a:buSzPct val="80000"/>
              <a:buFont typeface="Verdana" panose="020B0604030504040204" pitchFamily="34" charset="0"/>
              <a:buChar char="›"/>
            </a:pPr>
            <a:endParaRPr lang="nl-NL" sz="2000" dirty="0"/>
          </a:p>
          <a:p>
            <a:pPr marL="316800" indent="-316800">
              <a:lnSpc>
                <a:spcPct val="90000"/>
              </a:lnSpc>
              <a:spcBef>
                <a:spcPts val="1200"/>
              </a:spcBef>
              <a:buClr>
                <a:schemeClr val="accent2"/>
              </a:buClr>
              <a:buSzPct val="80000"/>
              <a:buFont typeface="Verdana" panose="020B0604030504040204" pitchFamily="34" charset="0"/>
              <a:buChar char="›"/>
            </a:pPr>
            <a:endParaRPr lang="nl-NL" sz="600" dirty="0"/>
          </a:p>
          <a:p>
            <a:pPr marL="316800" indent="-316800">
              <a:lnSpc>
                <a:spcPct val="90000"/>
              </a:lnSpc>
              <a:spcBef>
                <a:spcPts val="1200"/>
              </a:spcBef>
              <a:buClr>
                <a:schemeClr val="accent2"/>
              </a:buClr>
              <a:buSzPct val="80000"/>
              <a:buFont typeface="Verdana" panose="020B0604030504040204" pitchFamily="34" charset="0"/>
              <a:buChar char="›"/>
            </a:pPr>
            <a:endParaRPr lang="nl-NL" sz="600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70EF300A-A0B7-EAC0-62EB-D8B1BA7F91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1052513"/>
            <a:ext cx="11065588" cy="948047"/>
          </a:xfr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nl-NL" dirty="0"/>
              <a:t>V</a:t>
            </a:r>
            <a:r>
              <a:rPr lang="nl-NL" b="0" kern="1200" baseline="0" dirty="0">
                <a:latin typeface="+mj-lt"/>
                <a:ea typeface="+mj-ea"/>
                <a:cs typeface="+mj-cs"/>
              </a:rPr>
              <a:t>olkshuisvestingsprogramma’s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E588C822-C506-9A06-40A4-59718CB23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199" y="6221413"/>
            <a:ext cx="5005389" cy="322075"/>
          </a:xfrm>
        </p:spPr>
        <p:txBody>
          <a:bodyPr vert="horz" lIns="91440" tIns="45720" rIns="0" bIns="45720" rtlCol="0" anchor="b" anchorCtr="0">
            <a:normAutofit/>
          </a:bodyPr>
          <a:lstStyle/>
          <a:p>
            <a:pPr>
              <a:spcAft>
                <a:spcPts val="600"/>
              </a:spcAft>
            </a:pPr>
            <a:fld id="{10A0A6AF-03C5-477E-939A-E28F7E7F05EA}" type="slidenum">
              <a:rPr lang="nl-NL" smtClean="0"/>
              <a:pPr>
                <a:spcAft>
                  <a:spcPts val="600"/>
                </a:spcAft>
              </a:pPr>
              <a:t>8</a:t>
            </a:fld>
            <a:endParaRPr lang="nl-NL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FB119FEE-FDBC-DDC7-5A1A-B64AC1F3A6BC}"/>
              </a:ext>
            </a:extLst>
          </p:cNvPr>
          <p:cNvSpPr txBox="1"/>
          <p:nvPr/>
        </p:nvSpPr>
        <p:spPr>
          <a:xfrm>
            <a:off x="4336142" y="2000560"/>
            <a:ext cx="3610430" cy="42208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Bef>
                <a:spcPts val="1200"/>
              </a:spcBef>
              <a:buClr>
                <a:schemeClr val="accent2"/>
              </a:buClr>
              <a:buSzPct val="80000"/>
            </a:pPr>
            <a:r>
              <a:rPr lang="nl-NL" sz="1600" dirty="0"/>
              <a:t>VHP </a:t>
            </a:r>
            <a:r>
              <a:rPr lang="nl-NL" sz="1600" b="1" dirty="0"/>
              <a:t>provincie</a:t>
            </a:r>
            <a:r>
              <a:rPr lang="nl-NL" sz="1600" dirty="0"/>
              <a:t>:</a:t>
            </a:r>
          </a:p>
          <a:p>
            <a:pPr marL="316800" indent="-316800">
              <a:lnSpc>
                <a:spcPct val="90000"/>
              </a:lnSpc>
              <a:spcBef>
                <a:spcPts val="1200"/>
              </a:spcBef>
              <a:buClr>
                <a:schemeClr val="accent2"/>
              </a:buClr>
              <a:buSzPct val="80000"/>
              <a:buFont typeface="Verdana" panose="020B0604030504040204" pitchFamily="34" charset="0"/>
              <a:buChar char="›"/>
            </a:pPr>
            <a:r>
              <a:rPr lang="nl-NL" sz="1600" dirty="0"/>
              <a:t>brengt provinciale en regionale woningbouwopgave in kaart</a:t>
            </a:r>
          </a:p>
          <a:p>
            <a:pPr marL="316800" indent="-316800">
              <a:lnSpc>
                <a:spcPct val="90000"/>
              </a:lnSpc>
              <a:spcBef>
                <a:spcPts val="1200"/>
              </a:spcBef>
              <a:buClr>
                <a:schemeClr val="accent2"/>
              </a:buClr>
              <a:buSzPct val="80000"/>
              <a:buFont typeface="Verdana" panose="020B0604030504040204" pitchFamily="34" charset="0"/>
              <a:buChar char="›"/>
            </a:pPr>
            <a:r>
              <a:rPr lang="nl-NL" sz="1600" dirty="0"/>
              <a:t>bevat beleid en maatregelen gericht op realiseren opgave</a:t>
            </a:r>
          </a:p>
          <a:p>
            <a:pPr marL="316800" indent="-316800">
              <a:lnSpc>
                <a:spcPct val="90000"/>
              </a:lnSpc>
              <a:spcBef>
                <a:spcPts val="1200"/>
              </a:spcBef>
              <a:buClr>
                <a:schemeClr val="accent2"/>
              </a:buClr>
              <a:buSzPct val="80000"/>
              <a:buFont typeface="Verdana" panose="020B0604030504040204" pitchFamily="34" charset="0"/>
              <a:buChar char="›"/>
            </a:pPr>
            <a:r>
              <a:rPr lang="nl-NL" sz="1600" dirty="0" err="1"/>
              <a:t>Bkl</a:t>
            </a:r>
            <a:r>
              <a:rPr lang="nl-NL" sz="1600" dirty="0"/>
              <a:t>: minimumaandeel </a:t>
            </a:r>
            <a:r>
              <a:rPr lang="nl-NL" sz="1600" dirty="0" err="1"/>
              <a:t>betaalbaalbaar</a:t>
            </a:r>
            <a:r>
              <a:rPr lang="nl-NL" sz="1600" dirty="0"/>
              <a:t> in nieuwbouw (2/3)</a:t>
            </a:r>
          </a:p>
          <a:p>
            <a:pPr marL="316800" indent="-316800">
              <a:lnSpc>
                <a:spcPct val="90000"/>
              </a:lnSpc>
              <a:spcBef>
                <a:spcPts val="1200"/>
              </a:spcBef>
              <a:buClr>
                <a:schemeClr val="accent2"/>
              </a:buClr>
              <a:buSzPct val="80000"/>
              <a:buFont typeface="Verdana" panose="020B0604030504040204" pitchFamily="34" charset="0"/>
              <a:buChar char="›"/>
            </a:pPr>
            <a:r>
              <a:rPr lang="nl-NL" sz="1600" dirty="0"/>
              <a:t>Woonbehoefte </a:t>
            </a:r>
            <a:r>
              <a:rPr lang="nl-NL" sz="1600" dirty="0" err="1"/>
              <a:t>aandachtsgroepen</a:t>
            </a:r>
            <a:endParaRPr lang="nl-NL" sz="1600" dirty="0"/>
          </a:p>
          <a:p>
            <a:pPr>
              <a:lnSpc>
                <a:spcPct val="90000"/>
              </a:lnSpc>
              <a:spcBef>
                <a:spcPts val="1200"/>
              </a:spcBef>
              <a:buClr>
                <a:schemeClr val="accent2"/>
              </a:buClr>
              <a:buSzPct val="80000"/>
            </a:pPr>
            <a:r>
              <a:rPr lang="nl-NL" sz="1600" dirty="0"/>
              <a:t>=&gt; </a:t>
            </a:r>
            <a:r>
              <a:rPr lang="nl-NL" sz="1600" dirty="0" err="1"/>
              <a:t>Bkl</a:t>
            </a:r>
            <a:r>
              <a:rPr lang="nl-NL" sz="1600" dirty="0"/>
              <a:t>: indeling regio’s bij omgevingsverordening (woningbouwregio)</a:t>
            </a:r>
          </a:p>
          <a:p>
            <a:pPr>
              <a:lnSpc>
                <a:spcPct val="90000"/>
              </a:lnSpc>
              <a:spcBef>
                <a:spcPts val="1200"/>
              </a:spcBef>
              <a:buClr>
                <a:schemeClr val="accent2"/>
              </a:buClr>
              <a:buSzPct val="80000"/>
            </a:pPr>
            <a:endParaRPr lang="nl-NL" sz="1600" dirty="0"/>
          </a:p>
          <a:p>
            <a:pPr marL="316800" indent="-316800">
              <a:lnSpc>
                <a:spcPct val="90000"/>
              </a:lnSpc>
              <a:spcBef>
                <a:spcPts val="1200"/>
              </a:spcBef>
              <a:buClr>
                <a:schemeClr val="accent2"/>
              </a:buClr>
              <a:buSzPct val="80000"/>
              <a:buFont typeface="Verdana" panose="020B0604030504040204" pitchFamily="34" charset="0"/>
              <a:buChar char="›"/>
            </a:pPr>
            <a:endParaRPr lang="nl-NL" sz="2000" dirty="0"/>
          </a:p>
          <a:p>
            <a:pPr marL="316800" indent="-316800">
              <a:lnSpc>
                <a:spcPct val="90000"/>
              </a:lnSpc>
              <a:spcBef>
                <a:spcPts val="1200"/>
              </a:spcBef>
              <a:buClr>
                <a:schemeClr val="accent2"/>
              </a:buClr>
              <a:buSzPct val="80000"/>
              <a:buFont typeface="Verdana" panose="020B0604030504040204" pitchFamily="34" charset="0"/>
              <a:buChar char="›"/>
            </a:pPr>
            <a:endParaRPr lang="nl-NL" sz="600" dirty="0"/>
          </a:p>
          <a:p>
            <a:pPr marL="316800" indent="-316800">
              <a:lnSpc>
                <a:spcPct val="90000"/>
              </a:lnSpc>
              <a:spcBef>
                <a:spcPts val="1200"/>
              </a:spcBef>
              <a:buClr>
                <a:schemeClr val="accent2"/>
              </a:buClr>
              <a:buSzPct val="80000"/>
              <a:buFont typeface="Verdana" panose="020B0604030504040204" pitchFamily="34" charset="0"/>
              <a:buChar char="›"/>
            </a:pPr>
            <a:endParaRPr lang="nl-NL" sz="600" dirty="0"/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B05DFCAF-DBEF-7637-9C3A-69A831EE566B}"/>
              </a:ext>
            </a:extLst>
          </p:cNvPr>
          <p:cNvSpPr txBox="1"/>
          <p:nvPr/>
        </p:nvSpPr>
        <p:spPr>
          <a:xfrm>
            <a:off x="7946572" y="2000559"/>
            <a:ext cx="3610430" cy="42208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Bef>
                <a:spcPts val="1200"/>
              </a:spcBef>
              <a:buClr>
                <a:schemeClr val="accent2"/>
              </a:buClr>
              <a:buSzPct val="80000"/>
            </a:pPr>
            <a:r>
              <a:rPr lang="nl-NL" sz="1600" dirty="0"/>
              <a:t>VHP </a:t>
            </a:r>
            <a:r>
              <a:rPr lang="nl-NL" sz="1600" b="1" dirty="0"/>
              <a:t>Rijk</a:t>
            </a:r>
            <a:r>
              <a:rPr lang="nl-NL" sz="1600" dirty="0"/>
              <a:t>:</a:t>
            </a:r>
          </a:p>
          <a:p>
            <a:pPr marL="316800" indent="-316800">
              <a:lnSpc>
                <a:spcPct val="90000"/>
              </a:lnSpc>
              <a:spcBef>
                <a:spcPts val="1200"/>
              </a:spcBef>
              <a:buClr>
                <a:schemeClr val="accent2"/>
              </a:buClr>
              <a:buSzPct val="80000"/>
              <a:buFont typeface="Verdana" panose="020B0604030504040204" pitchFamily="34" charset="0"/>
              <a:buChar char="›"/>
            </a:pPr>
            <a:r>
              <a:rPr lang="nl-NL" sz="1600" dirty="0"/>
              <a:t>brengt nationale woningbouwopgave in kaart</a:t>
            </a:r>
          </a:p>
          <a:p>
            <a:pPr marL="316800" indent="-316800">
              <a:lnSpc>
                <a:spcPct val="90000"/>
              </a:lnSpc>
              <a:spcBef>
                <a:spcPts val="1200"/>
              </a:spcBef>
              <a:buClr>
                <a:schemeClr val="accent2"/>
              </a:buClr>
              <a:buSzPct val="80000"/>
              <a:buFont typeface="Verdana" panose="020B0604030504040204" pitchFamily="34" charset="0"/>
              <a:buChar char="›"/>
            </a:pPr>
            <a:r>
              <a:rPr lang="nl-NL" sz="1600" dirty="0"/>
              <a:t>bevat beleid en maatregelen gericht op realiseren opgave</a:t>
            </a:r>
          </a:p>
          <a:p>
            <a:pPr marL="316800" indent="-316800">
              <a:lnSpc>
                <a:spcPct val="90000"/>
              </a:lnSpc>
              <a:spcBef>
                <a:spcPts val="1200"/>
              </a:spcBef>
              <a:buClr>
                <a:schemeClr val="accent2"/>
              </a:buClr>
              <a:buSzPct val="80000"/>
              <a:buFont typeface="Verdana" panose="020B0604030504040204" pitchFamily="34" charset="0"/>
              <a:buChar char="›"/>
            </a:pPr>
            <a:r>
              <a:rPr lang="nl-NL" sz="1600" dirty="0" err="1"/>
              <a:t>Bkl</a:t>
            </a:r>
            <a:r>
              <a:rPr lang="nl-NL" sz="1600" dirty="0"/>
              <a:t>: minimumaandeel </a:t>
            </a:r>
            <a:r>
              <a:rPr lang="nl-NL" sz="1600" dirty="0" err="1"/>
              <a:t>betaalbaalbaar</a:t>
            </a:r>
            <a:r>
              <a:rPr lang="nl-NL" sz="1600" dirty="0"/>
              <a:t> in nieuwbouw (2/3)</a:t>
            </a:r>
          </a:p>
          <a:p>
            <a:pPr marL="316800" indent="-316800">
              <a:lnSpc>
                <a:spcPct val="90000"/>
              </a:lnSpc>
              <a:spcBef>
                <a:spcPts val="1200"/>
              </a:spcBef>
              <a:buClr>
                <a:schemeClr val="accent2"/>
              </a:buClr>
              <a:buSzPct val="80000"/>
              <a:buFont typeface="Verdana" panose="020B0604030504040204" pitchFamily="34" charset="0"/>
              <a:buChar char="›"/>
            </a:pPr>
            <a:r>
              <a:rPr lang="nl-NL" sz="1600" dirty="0"/>
              <a:t>Woonbehoefte </a:t>
            </a:r>
            <a:r>
              <a:rPr lang="nl-NL" sz="1600" dirty="0" err="1"/>
              <a:t>aandachtsgroepen</a:t>
            </a:r>
            <a:endParaRPr lang="nl-NL" sz="1600" dirty="0"/>
          </a:p>
          <a:p>
            <a:pPr>
              <a:lnSpc>
                <a:spcPct val="90000"/>
              </a:lnSpc>
              <a:spcBef>
                <a:spcPts val="1200"/>
              </a:spcBef>
              <a:buClr>
                <a:schemeClr val="accent2"/>
              </a:buClr>
              <a:buSzPct val="80000"/>
            </a:pPr>
            <a:endParaRPr lang="nl-NL" sz="2000" dirty="0"/>
          </a:p>
          <a:p>
            <a:pPr marL="316800" indent="-316800">
              <a:lnSpc>
                <a:spcPct val="90000"/>
              </a:lnSpc>
              <a:spcBef>
                <a:spcPts val="1200"/>
              </a:spcBef>
              <a:buClr>
                <a:schemeClr val="accent2"/>
              </a:buClr>
              <a:buSzPct val="80000"/>
              <a:buFont typeface="Verdana" panose="020B0604030504040204" pitchFamily="34" charset="0"/>
              <a:buChar char="›"/>
            </a:pPr>
            <a:endParaRPr lang="nl-NL" sz="600" dirty="0"/>
          </a:p>
          <a:p>
            <a:pPr marL="316800" indent="-316800">
              <a:lnSpc>
                <a:spcPct val="90000"/>
              </a:lnSpc>
              <a:spcBef>
                <a:spcPts val="1200"/>
              </a:spcBef>
              <a:buClr>
                <a:schemeClr val="accent2"/>
              </a:buClr>
              <a:buSzPct val="80000"/>
              <a:buFont typeface="Verdana" panose="020B0604030504040204" pitchFamily="34" charset="0"/>
              <a:buChar char="›"/>
            </a:pPr>
            <a:endParaRPr lang="nl-NL" sz="600" dirty="0"/>
          </a:p>
        </p:txBody>
      </p:sp>
    </p:spTree>
    <p:extLst>
      <p:ext uri="{BB962C8B-B14F-4D97-AF65-F5344CB8AC3E}">
        <p14:creationId xmlns:p14="http://schemas.microsoft.com/office/powerpoint/2010/main" val="36014714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9EB5DA-407D-DE58-8BF6-0D738B902B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65CE8459-4F0C-6CEE-0E81-6046123656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3411" y="1556657"/>
            <a:ext cx="10347481" cy="4664756"/>
          </a:xfrm>
        </p:spPr>
        <p:txBody>
          <a:bodyPr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nl-NL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E67E5147-F581-85ED-7349-D6B9A8F1E3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114" y="1052514"/>
            <a:ext cx="10923588" cy="504144"/>
          </a:xfrm>
        </p:spPr>
        <p:txBody>
          <a:bodyPr anchor="t">
            <a:noAutofit/>
          </a:bodyPr>
          <a:lstStyle/>
          <a:p>
            <a:r>
              <a:rPr lang="nl-NL" sz="2800" b="1" dirty="0">
                <a:solidFill>
                  <a:schemeClr val="accent3">
                    <a:lumMod val="50000"/>
                    <a:lumOff val="50000"/>
                  </a:schemeClr>
                </a:solidFill>
              </a:rPr>
              <a:t>Hoe kom je tot</a:t>
            </a:r>
            <a:br>
              <a:rPr lang="nl-NL" sz="2800" b="1" dirty="0">
                <a:solidFill>
                  <a:schemeClr val="accent3">
                    <a:lumMod val="50000"/>
                    <a:lumOff val="50000"/>
                  </a:schemeClr>
                </a:solidFill>
              </a:rPr>
            </a:br>
            <a:r>
              <a:rPr lang="nl-NL" sz="2800" b="1" dirty="0">
                <a:solidFill>
                  <a:schemeClr val="accent3">
                    <a:lumMod val="50000"/>
                    <a:lumOff val="50000"/>
                  </a:schemeClr>
                </a:solidFill>
              </a:rPr>
              <a:t>een Woonzorgvisie</a:t>
            </a:r>
            <a:br>
              <a:rPr lang="nl-NL" sz="2800" b="1" dirty="0">
                <a:solidFill>
                  <a:schemeClr val="accent3">
                    <a:lumMod val="50000"/>
                    <a:lumOff val="50000"/>
                  </a:schemeClr>
                </a:solidFill>
              </a:rPr>
            </a:br>
            <a:r>
              <a:rPr lang="nl-NL" sz="2800" b="1" dirty="0">
                <a:solidFill>
                  <a:schemeClr val="accent3">
                    <a:lumMod val="50000"/>
                    <a:lumOff val="50000"/>
                  </a:schemeClr>
                </a:solidFill>
              </a:rPr>
              <a:t>in het Volkshuisvestings-</a:t>
            </a:r>
            <a:br>
              <a:rPr lang="nl-NL" sz="2800" b="1" dirty="0">
                <a:solidFill>
                  <a:schemeClr val="accent3">
                    <a:lumMod val="50000"/>
                    <a:lumOff val="50000"/>
                  </a:schemeClr>
                </a:solidFill>
              </a:rPr>
            </a:br>
            <a:r>
              <a:rPr lang="nl-NL" sz="2800" b="1" dirty="0">
                <a:solidFill>
                  <a:schemeClr val="accent3">
                    <a:lumMod val="50000"/>
                    <a:lumOff val="50000"/>
                  </a:schemeClr>
                </a:solidFill>
              </a:rPr>
              <a:t>programma?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89C75643-DC3D-4A33-67C3-A8AEEE357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199" y="6221413"/>
            <a:ext cx="5005389" cy="322075"/>
          </a:xfrm>
        </p:spPr>
        <p:txBody>
          <a:bodyPr anchor="b">
            <a:normAutofit fontScale="92500" lnSpcReduction="20000"/>
          </a:bodyPr>
          <a:lstStyle/>
          <a:p>
            <a:pPr>
              <a:spcAft>
                <a:spcPts val="600"/>
              </a:spcAft>
            </a:pPr>
            <a:fld id="{10A0A6AF-03C5-477E-939A-E28F7E7F05EA}" type="slidenum">
              <a:rPr lang="nl-NL" smtClean="0"/>
              <a:pPr>
                <a:spcAft>
                  <a:spcPts val="600"/>
                </a:spcAft>
              </a:pPr>
              <a:t>9</a:t>
            </a:fld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A62F5BBD-0FD5-743F-B9A0-8CF43CA48C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2334" y="636587"/>
            <a:ext cx="7230483" cy="5425910"/>
          </a:xfrm>
          <a:prstGeom prst="rect">
            <a:avLst/>
          </a:prstGeom>
        </p:spPr>
      </p:pic>
      <p:sp>
        <p:nvSpPr>
          <p:cNvPr id="6" name="Pijl: rechts 5">
            <a:extLst>
              <a:ext uri="{FF2B5EF4-FFF2-40B4-BE49-F238E27FC236}">
                <a16:creationId xmlns:a16="http://schemas.microsoft.com/office/drawing/2014/main" id="{11F8C88A-3FCC-F346-512D-29FE29D1A228}"/>
              </a:ext>
            </a:extLst>
          </p:cNvPr>
          <p:cNvSpPr/>
          <p:nvPr/>
        </p:nvSpPr>
        <p:spPr>
          <a:xfrm rot="2576881">
            <a:off x="9973559" y="1556657"/>
            <a:ext cx="584462" cy="504144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Pijl: rechts 6">
            <a:extLst>
              <a:ext uri="{FF2B5EF4-FFF2-40B4-BE49-F238E27FC236}">
                <a16:creationId xmlns:a16="http://schemas.microsoft.com/office/drawing/2014/main" id="{C586C5EF-BC89-FF24-E1D9-40F5FA6B1999}"/>
              </a:ext>
            </a:extLst>
          </p:cNvPr>
          <p:cNvSpPr/>
          <p:nvPr/>
        </p:nvSpPr>
        <p:spPr>
          <a:xfrm rot="7089769">
            <a:off x="9948064" y="3875349"/>
            <a:ext cx="584462" cy="504144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Pijl: rechts 7">
            <a:extLst>
              <a:ext uri="{FF2B5EF4-FFF2-40B4-BE49-F238E27FC236}">
                <a16:creationId xmlns:a16="http://schemas.microsoft.com/office/drawing/2014/main" id="{DE344441-082C-EA78-5F11-10ED955F09D4}"/>
              </a:ext>
            </a:extLst>
          </p:cNvPr>
          <p:cNvSpPr/>
          <p:nvPr/>
        </p:nvSpPr>
        <p:spPr>
          <a:xfrm rot="10800000">
            <a:off x="8195344" y="5230716"/>
            <a:ext cx="584462" cy="504144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Pijl: rechts 8">
            <a:extLst>
              <a:ext uri="{FF2B5EF4-FFF2-40B4-BE49-F238E27FC236}">
                <a16:creationId xmlns:a16="http://schemas.microsoft.com/office/drawing/2014/main" id="{24B1080F-D8DE-A52E-4FA5-70D9AB764D13}"/>
              </a:ext>
            </a:extLst>
          </p:cNvPr>
          <p:cNvSpPr/>
          <p:nvPr/>
        </p:nvSpPr>
        <p:spPr>
          <a:xfrm rot="14855457">
            <a:off x="6457940" y="3865000"/>
            <a:ext cx="584462" cy="504144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Pijl: rechts 9">
            <a:extLst>
              <a:ext uri="{FF2B5EF4-FFF2-40B4-BE49-F238E27FC236}">
                <a16:creationId xmlns:a16="http://schemas.microsoft.com/office/drawing/2014/main" id="{3A7D388D-F31A-76AF-5FA7-8C77F6E15EBA}"/>
              </a:ext>
            </a:extLst>
          </p:cNvPr>
          <p:cNvSpPr/>
          <p:nvPr/>
        </p:nvSpPr>
        <p:spPr>
          <a:xfrm rot="18581876">
            <a:off x="6494110" y="1593407"/>
            <a:ext cx="584462" cy="504144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27540211"/>
      </p:ext>
    </p:extLst>
  </p:cSld>
  <p:clrMapOvr>
    <a:masterClrMapping/>
  </p:clrMapOvr>
</p:sld>
</file>

<file path=ppt/theme/theme1.xml><?xml version="1.0" encoding="utf-8"?>
<a:theme xmlns:a="http://schemas.openxmlformats.org/drawingml/2006/main" name="VNG Titels">
  <a:themeElements>
    <a:clrScheme name="Aangepast 23">
      <a:dk1>
        <a:srgbClr val="000000"/>
      </a:dk1>
      <a:lt1>
        <a:srgbClr val="FFFFFF"/>
      </a:lt1>
      <a:dk2>
        <a:srgbClr val="002C64"/>
      </a:dk2>
      <a:lt2>
        <a:srgbClr val="00A9F3"/>
      </a:lt2>
      <a:accent1>
        <a:srgbClr val="8EBAE5"/>
      </a:accent1>
      <a:accent2>
        <a:srgbClr val="3DB7E4"/>
      </a:accent2>
      <a:accent3>
        <a:srgbClr val="002F5F"/>
      </a:accent3>
      <a:accent4>
        <a:srgbClr val="F0AB00"/>
      </a:accent4>
      <a:accent5>
        <a:srgbClr val="008541"/>
      </a:accent5>
      <a:accent6>
        <a:srgbClr val="C20016"/>
      </a:accent6>
      <a:hlink>
        <a:srgbClr val="999999"/>
      </a:hlink>
      <a:folHlink>
        <a:srgbClr val="CCCCCC"/>
      </a:folHlink>
    </a:clrScheme>
    <a:fontScheme name="Kantoor - klassie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1" id="{CE455056-2E07-40E3-A23C-F1856412D281}" vid="{E190F73E-30FE-4981-A67C-E1D98411DE6E}"/>
    </a:ext>
  </a:extLst>
</a:theme>
</file>

<file path=ppt/theme/theme2.xml><?xml version="1.0" encoding="utf-8"?>
<a:theme xmlns:a="http://schemas.openxmlformats.org/drawingml/2006/main" name="VNG_Basis - kopie">
  <a:themeElements>
    <a:clrScheme name="Aangepast 17">
      <a:dk1>
        <a:srgbClr val="000000"/>
      </a:dk1>
      <a:lt1>
        <a:srgbClr val="FFFFFF"/>
      </a:lt1>
      <a:dk2>
        <a:srgbClr val="002C64"/>
      </a:dk2>
      <a:lt2>
        <a:srgbClr val="00A9F3"/>
      </a:lt2>
      <a:accent1>
        <a:srgbClr val="8EBAE5"/>
      </a:accent1>
      <a:accent2>
        <a:srgbClr val="3DB7E4"/>
      </a:accent2>
      <a:accent3>
        <a:srgbClr val="002F5F"/>
      </a:accent3>
      <a:accent4>
        <a:srgbClr val="F0AB00"/>
      </a:accent4>
      <a:accent5>
        <a:srgbClr val="00853C"/>
      </a:accent5>
      <a:accent6>
        <a:srgbClr val="C20015"/>
      </a:accent6>
      <a:hlink>
        <a:srgbClr val="999999"/>
      </a:hlink>
      <a:folHlink>
        <a:srgbClr val="CCCCCC"/>
      </a:folHlink>
    </a:clrScheme>
    <a:fontScheme name="VNG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1" id="{CE455056-2E07-40E3-A23C-F1856412D281}" vid="{436D15DC-6C1F-43E0-BA25-266AD42F8E4E}"/>
    </a:ext>
  </a:extLst>
</a:theme>
</file>

<file path=ppt/theme/theme3.xml><?xml version="1.0" encoding="utf-8"?>
<a:theme xmlns:a="http://schemas.openxmlformats.org/drawingml/2006/main" name="BZK Presentatie - Algemeen">
  <a:themeElements>
    <a:clrScheme name="Rijks Hemelblauw 1">
      <a:dk1>
        <a:srgbClr val="000000"/>
      </a:dk1>
      <a:lt1>
        <a:srgbClr val="FFFFFF"/>
      </a:lt1>
      <a:dk2>
        <a:srgbClr val="017BC6"/>
      </a:dk2>
      <a:lt2>
        <a:srgbClr val="D9EBF6"/>
      </a:lt2>
      <a:accent1>
        <a:srgbClr val="42145F"/>
      </a:accent1>
      <a:accent2>
        <a:srgbClr val="38870D"/>
      </a:accent2>
      <a:accent3>
        <a:srgbClr val="00689A"/>
      </a:accent3>
      <a:accent4>
        <a:srgbClr val="F9E11E"/>
      </a:accent4>
      <a:accent5>
        <a:srgbClr val="275837"/>
      </a:accent5>
      <a:accent6>
        <a:srgbClr val="94700A"/>
      </a:accent6>
      <a:hlink>
        <a:srgbClr val="017BC6"/>
      </a:hlink>
      <a:folHlink>
        <a:srgbClr val="B2D6EE"/>
      </a:folHlink>
    </a:clrScheme>
    <a:fontScheme name="Rijkshuisstijl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hemelblauw.pptx" id="{7FB62FE5-63A5-0242-9020-04D4DE2F39C9}" vid="{BF0BFBFE-69C9-D04B-A106-BCFBAB731341}"/>
    </a:ext>
  </a:extLst>
</a:theme>
</file>

<file path=ppt/theme/theme4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1394</Words>
  <Application>Microsoft Office PowerPoint</Application>
  <PresentationFormat>Breedbeeld</PresentationFormat>
  <Paragraphs>239</Paragraphs>
  <Slides>20</Slides>
  <Notes>14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3</vt:i4>
      </vt:variant>
      <vt:variant>
        <vt:lpstr>Diatitels</vt:lpstr>
      </vt:variant>
      <vt:variant>
        <vt:i4>20</vt:i4>
      </vt:variant>
    </vt:vector>
  </HeadingPairs>
  <TitlesOfParts>
    <vt:vector size="28" baseType="lpstr">
      <vt:lpstr>Arial</vt:lpstr>
      <vt:lpstr>Calibri</vt:lpstr>
      <vt:lpstr>Verdana</vt:lpstr>
      <vt:lpstr>Verdana (Hoofdtekst)</vt:lpstr>
      <vt:lpstr>Wingdings</vt:lpstr>
      <vt:lpstr>VNG Titels</vt:lpstr>
      <vt:lpstr>VNG_Basis - kopie</vt:lpstr>
      <vt:lpstr>BZK Presentatie - Algemeen</vt:lpstr>
      <vt:lpstr>Een thuis voor iedereen en Wetsvoorstel versterking regie volkshuisvesting</vt:lpstr>
      <vt:lpstr>Waar gaan we het over hebben?</vt:lpstr>
      <vt:lpstr>Waarom meer regie?</vt:lpstr>
      <vt:lpstr>Wat willen corporaties, gemeenten, provincies en het rijk?</vt:lpstr>
      <vt:lpstr>Meer regie op de volkshuisvesting langs 4 hoofdlijnen </vt:lpstr>
      <vt:lpstr>Regie op waar, hoeveel en voor wie</vt:lpstr>
      <vt:lpstr>Rijk en provincie sturen via instructies</vt:lpstr>
      <vt:lpstr>Volkshuisvestingsprogramma’s</vt:lpstr>
      <vt:lpstr>Hoe kom je tot een Woonzorgvisie in het Volkshuisvestings- programma?</vt:lpstr>
      <vt:lpstr>Voldoende betaalbare woningen</vt:lpstr>
      <vt:lpstr>Gelijke kansen urgent woningzoekenden</vt:lpstr>
      <vt:lpstr>Gelijke kansen urgent woningzoekenden</vt:lpstr>
      <vt:lpstr>PowerPoint-presentatie</vt:lpstr>
      <vt:lpstr>Gelijke kansen urgent woningzoekenden</vt:lpstr>
      <vt:lpstr>PowerPoint-presentatie</vt:lpstr>
      <vt:lpstr>Waaruit bestaat straks een huisvestingsverordening?</vt:lpstr>
      <vt:lpstr> Inrichting van toewijzing urgenten</vt:lpstr>
      <vt:lpstr> Directe bemiddeling of zelf zoeken door urgenten?</vt:lpstr>
      <vt:lpstr>PowerPoint-presentatie</vt:lpstr>
      <vt:lpstr>8. HELP!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Een thuis voor iedereen: Huisvesting aandachtsgroepen</dc:title>
  <dc:creator>Hugo Bakkum</dc:creator>
  <cp:lastModifiedBy>Wellenberg, Miriam</cp:lastModifiedBy>
  <cp:revision>18</cp:revision>
  <cp:lastPrinted>2023-02-19T13:56:08Z</cp:lastPrinted>
  <dcterms:created xsi:type="dcterms:W3CDTF">2022-09-04T14:06:18Z</dcterms:created>
  <dcterms:modified xsi:type="dcterms:W3CDTF">2024-10-16T16:40:31Z</dcterms:modified>
</cp:coreProperties>
</file>